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notesMasterIdLst>
    <p:notesMasterId r:id="rId28"/>
  </p:notesMasterIdLst>
  <p:sldIdLst>
    <p:sldId id="258" r:id="rId2"/>
    <p:sldId id="263" r:id="rId3"/>
    <p:sldId id="264" r:id="rId4"/>
    <p:sldId id="266" r:id="rId5"/>
    <p:sldId id="268" r:id="rId6"/>
    <p:sldId id="271" r:id="rId7"/>
    <p:sldId id="272" r:id="rId8"/>
    <p:sldId id="269" r:id="rId9"/>
    <p:sldId id="293" r:id="rId10"/>
    <p:sldId id="274" r:id="rId11"/>
    <p:sldId id="275" r:id="rId12"/>
    <p:sldId id="292" r:id="rId13"/>
    <p:sldId id="278" r:id="rId14"/>
    <p:sldId id="279" r:id="rId15"/>
    <p:sldId id="283" r:id="rId16"/>
    <p:sldId id="284" r:id="rId17"/>
    <p:sldId id="285" r:id="rId18"/>
    <p:sldId id="280" r:id="rId19"/>
    <p:sldId id="286" r:id="rId20"/>
    <p:sldId id="281" r:id="rId21"/>
    <p:sldId id="287" r:id="rId22"/>
    <p:sldId id="288" r:id="rId23"/>
    <p:sldId id="282" r:id="rId24"/>
    <p:sldId id="289" r:id="rId25"/>
    <p:sldId id="290" r:id="rId26"/>
    <p:sldId id="291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52EE082E-2417-0844-B1B1-D26CA4CA1E90}">
          <p14:sldIdLst>
            <p14:sldId id="258"/>
          </p14:sldIdLst>
        </p14:section>
        <p14:section name="Stereo sehen" id="{DB553EBD-37D2-4143-9836-C5AF42711F0D}">
          <p14:sldIdLst>
            <p14:sldId id="263"/>
            <p14:sldId id="264"/>
            <p14:sldId id="266"/>
            <p14:sldId id="268"/>
          </p14:sldIdLst>
        </p14:section>
        <p14:section name="Virtual Reality" id="{51790903-AD02-5442-B9B7-661D7F2EC67F}">
          <p14:sldIdLst>
            <p14:sldId id="271"/>
            <p14:sldId id="272"/>
          </p14:sldIdLst>
        </p14:section>
        <p14:section name="Cardboard" id="{4E483181-C6E8-9B44-8434-1D5DA0B3AA0B}">
          <p14:sldIdLst>
            <p14:sldId id="269"/>
            <p14:sldId id="293"/>
          </p14:sldIdLst>
        </p14:section>
        <p14:section name="Maze" id="{7631F049-2AF2-5E48-BC96-D94E3B765119}">
          <p14:sldIdLst>
            <p14:sldId id="274"/>
            <p14:sldId id="275"/>
            <p14:sldId id="292"/>
            <p14:sldId id="278"/>
            <p14:sldId id="279"/>
            <p14:sldId id="283"/>
            <p14:sldId id="284"/>
            <p14:sldId id="285"/>
            <p14:sldId id="280"/>
            <p14:sldId id="286"/>
            <p14:sldId id="281"/>
            <p14:sldId id="287"/>
            <p14:sldId id="288"/>
            <p14:sldId id="282"/>
            <p14:sldId id="289"/>
            <p14:sldId id="290"/>
            <p14:sldId id="291"/>
          </p14:sldIdLst>
        </p14:section>
        <p14:section name="Programmierung" id="{EB4A1352-C9C9-6544-8121-90F460D3596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6C9"/>
    <a:srgbClr val="008000"/>
    <a:srgbClr val="00ECEF"/>
    <a:srgbClr val="01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16" autoAdjust="0"/>
    <p:restoredTop sz="94660"/>
  </p:normalViewPr>
  <p:slideViewPr>
    <p:cSldViewPr snapToGrid="0">
      <p:cViewPr>
        <p:scale>
          <a:sx n="90" d="100"/>
          <a:sy n="90" d="100"/>
        </p:scale>
        <p:origin x="3136" y="1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4292A-2A48-234F-8A54-E10392A83B7A}" type="datetimeFigureOut">
              <a:rPr lang="de-DE" smtClean="0"/>
              <a:t>04.11.16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AD2742-78CE-FE46-AB23-9B9F813398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7692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thou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3592" y="395536"/>
            <a:ext cx="10198364" cy="3587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58352" y="2602380"/>
            <a:ext cx="1575547" cy="76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010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2"/>
          <p:cNvCxnSpPr/>
          <p:nvPr/>
        </p:nvCxnSpPr>
        <p:spPr>
          <a:xfrm>
            <a:off x="238897" y="5718520"/>
            <a:ext cx="118469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30099" y="0"/>
            <a:ext cx="8377925" cy="588379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C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53728" y="5870046"/>
            <a:ext cx="1173215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1800" b="1" baseline="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de-DE"/>
            </a:lvl5pPr>
          </a:lstStyle>
          <a:p>
            <a:pPr marL="0" lvl="0">
              <a:buNone/>
              <a:tabLst>
                <a:tab pos="1081088" algn="l"/>
                <a:tab pos="2152650" algn="l"/>
                <a:tab pos="3233738" algn="l"/>
                <a:tab pos="4303713" algn="l"/>
                <a:tab pos="5386388" algn="l"/>
              </a:tabLst>
            </a:pPr>
            <a:r>
              <a:rPr lang="en-US" dirty="0" err="1" smtClean="0"/>
              <a:t>Verschiedene</a:t>
            </a:r>
            <a:r>
              <a:rPr lang="en-US" dirty="0" smtClean="0"/>
              <a:t> </a:t>
            </a:r>
            <a:r>
              <a:rPr lang="en-US" dirty="0" err="1" smtClean="0"/>
              <a:t>Aufgaben</a:t>
            </a:r>
            <a:r>
              <a:rPr lang="en-US" dirty="0" smtClean="0"/>
              <a:t>										</a:t>
            </a:r>
          </a:p>
        </p:txBody>
      </p:sp>
    </p:spTree>
    <p:extLst>
      <p:ext uri="{BB962C8B-B14F-4D97-AF65-F5344CB8AC3E}">
        <p14:creationId xmlns:p14="http://schemas.microsoft.com/office/powerpoint/2010/main" val="648611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30099" y="0"/>
            <a:ext cx="8377925" cy="588379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C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de-DE" dirty="0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/>
        </p:nvSpPr>
        <p:spPr>
          <a:xfrm>
            <a:off x="11424632" y="6572775"/>
            <a:ext cx="637828" cy="21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3B9BC4-30BC-4399-9BFE-1C5E7CA4881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11956" y="126958"/>
            <a:ext cx="764704" cy="261717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3832" y="125211"/>
            <a:ext cx="969110" cy="2532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35185" y="57519"/>
            <a:ext cx="798647" cy="38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6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4"/>
          <p:cNvSpPr txBox="1"/>
          <p:nvPr/>
        </p:nvSpPr>
        <p:spPr>
          <a:xfrm>
            <a:off x="5054226" y="5044353"/>
            <a:ext cx="591164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smtClean="0"/>
              <a:t>Ein Virtual Reality Workshop mit dem </a:t>
            </a:r>
            <a:r>
              <a:rPr lang="de-DE" dirty="0" err="1" smtClean="0"/>
              <a:t>Cardboard</a:t>
            </a:r>
            <a:endParaRPr lang="de-DE" dirty="0" smtClean="0"/>
          </a:p>
          <a:p>
            <a:pPr algn="r"/>
            <a:r>
              <a:rPr lang="de-DE" dirty="0" smtClean="0"/>
              <a:t>für Kinder</a:t>
            </a:r>
          </a:p>
          <a:p>
            <a:pPr algn="r"/>
            <a:r>
              <a:rPr lang="de-DE" sz="1100" dirty="0" smtClean="0"/>
              <a:t>basierend auf dem </a:t>
            </a:r>
            <a:r>
              <a:rPr lang="de-DE" sz="1100" dirty="0" err="1" smtClean="0"/>
              <a:t>Maze</a:t>
            </a:r>
            <a:r>
              <a:rPr lang="de-DE" sz="1100" dirty="0" smtClean="0"/>
              <a:t> VR der Devoxx4Kids Karlsruhe</a:t>
            </a:r>
            <a:endParaRPr lang="de-DE" sz="11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169893" y="3559175"/>
            <a:ext cx="3884333" cy="247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427"/>
            <a:ext cx="12192000" cy="648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4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204" y="895190"/>
            <a:ext cx="9122820" cy="568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4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Wie funktioniert das Ganze?</a:t>
            </a:r>
            <a:endParaRPr lang="de-DE" dirty="0"/>
          </a:p>
        </p:txBody>
      </p:sp>
      <p:sp>
        <p:nvSpPr>
          <p:cNvPr id="3" name="Titel 1"/>
          <p:cNvSpPr txBox="1">
            <a:spLocks/>
          </p:cNvSpPr>
          <p:nvPr/>
        </p:nvSpPr>
        <p:spPr>
          <a:xfrm>
            <a:off x="891583" y="941108"/>
            <a:ext cx="3519054" cy="5883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 smtClean="0"/>
              <a:t>Node.Js</a:t>
            </a:r>
            <a:endParaRPr lang="de-DE" dirty="0"/>
          </a:p>
        </p:txBody>
      </p:sp>
      <p:pic>
        <p:nvPicPr>
          <p:cNvPr id="4098" name="Picture 2" descr="ttp://simpleicon.com/wp-content/uploads/compu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1" y="19812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tps://d30y9cdsu7xlg0.cloudfront.net/png/74599-2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503024" y="288663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Gerade Verbindung mit Pfeil 4"/>
          <p:cNvCxnSpPr/>
          <p:nvPr/>
        </p:nvCxnSpPr>
        <p:spPr>
          <a:xfrm>
            <a:off x="5089510" y="3839135"/>
            <a:ext cx="2978725" cy="672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7695997" y="1979553"/>
            <a:ext cx="3519054" cy="5883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 smtClean="0"/>
              <a:t>WebGL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6171675" y="336842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WLAN</a:t>
            </a:r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>
            <a:off x="6200416" y="3947239"/>
            <a:ext cx="674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HTTP</a:t>
            </a:r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1421671" y="2132779"/>
            <a:ext cx="2458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http://123.456.789.123</a:t>
            </a:r>
            <a:endParaRPr lang="de-DE" dirty="0"/>
          </a:p>
        </p:txBody>
      </p:sp>
      <p:sp>
        <p:nvSpPr>
          <p:cNvPr id="15" name="Titel 1"/>
          <p:cNvSpPr txBox="1">
            <a:spLocks/>
          </p:cNvSpPr>
          <p:nvPr/>
        </p:nvSpPr>
        <p:spPr>
          <a:xfrm>
            <a:off x="891583" y="1485829"/>
            <a:ext cx="3519054" cy="5883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/>
              <a:t>„Server“</a:t>
            </a:r>
            <a:endParaRPr lang="de-DE" dirty="0"/>
          </a:p>
        </p:txBody>
      </p:sp>
      <p:pic>
        <p:nvPicPr>
          <p:cNvPr id="12" name="Bild 11"/>
          <p:cNvPicPr>
            <a:picLocks noChangeAspect="1"/>
          </p:cNvPicPr>
          <p:nvPr/>
        </p:nvPicPr>
        <p:blipFill rotWithShape="1">
          <a:blip r:embed="rId4"/>
          <a:srcRect b="11248"/>
          <a:stretch/>
        </p:blipFill>
        <p:spPr>
          <a:xfrm>
            <a:off x="8798422" y="3446264"/>
            <a:ext cx="1473666" cy="815635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1345960" y="2931612"/>
            <a:ext cx="2764864" cy="107721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700" b="1" dirty="0" err="1">
                <a:solidFill>
                  <a:srgbClr val="204A87"/>
                </a:solidFill>
                <a:latin typeface="Monaco" charset="0"/>
              </a:rPr>
              <a:t>import</a:t>
            </a:r>
            <a:r>
              <a:rPr lang="de-DE" sz="700" b="1" dirty="0">
                <a:solidFill>
                  <a:srgbClr val="204A87"/>
                </a:solidFill>
                <a:latin typeface="Monaco" charset="0"/>
              </a:rPr>
              <a:t> 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Irrgarten </a:t>
            </a:r>
            <a:r>
              <a:rPr lang="de-DE" sz="700" b="1" dirty="0" err="1">
                <a:solidFill>
                  <a:srgbClr val="000000"/>
                </a:solidFill>
                <a:latin typeface="Monaco" charset="0"/>
              </a:rPr>
              <a:t>from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e-DE" sz="700" b="1" dirty="0">
                <a:solidFill>
                  <a:srgbClr val="4E9A06"/>
                </a:solidFill>
                <a:latin typeface="Monaco" charset="0"/>
              </a:rPr>
              <a:t>'./../</a:t>
            </a:r>
            <a:r>
              <a:rPr lang="de-DE" sz="700" b="1" dirty="0" err="1">
                <a:solidFill>
                  <a:srgbClr val="4E9A06"/>
                </a:solidFill>
                <a:latin typeface="Monaco" charset="0"/>
              </a:rPr>
              <a:t>maze</a:t>
            </a:r>
            <a:r>
              <a:rPr lang="de-DE" sz="700" b="1" dirty="0">
                <a:solidFill>
                  <a:srgbClr val="4E9A06"/>
                </a:solidFill>
                <a:latin typeface="Monaco" charset="0"/>
              </a:rPr>
              <a:t>/</a:t>
            </a:r>
            <a:r>
              <a:rPr lang="de-DE" sz="700" b="1" dirty="0" err="1">
                <a:solidFill>
                  <a:srgbClr val="4E9A06"/>
                </a:solidFill>
                <a:latin typeface="Monaco" charset="0"/>
              </a:rPr>
              <a:t>irrgarten</a:t>
            </a:r>
            <a:r>
              <a:rPr lang="de-DE" sz="700" b="1" dirty="0">
                <a:solidFill>
                  <a:srgbClr val="4E9A06"/>
                </a:solidFill>
                <a:latin typeface="Monaco" charset="0"/>
              </a:rPr>
              <a:t>'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endParaRPr lang="de-DE" sz="700" dirty="0">
              <a:latin typeface="Monaco" charset="0"/>
            </a:endParaRPr>
          </a:p>
          <a:p>
            <a:r>
              <a:rPr lang="de-DE" sz="700" b="1" dirty="0" err="1">
                <a:solidFill>
                  <a:srgbClr val="204A87"/>
                </a:solidFill>
                <a:latin typeface="Monaco" charset="0"/>
              </a:rPr>
              <a:t>function</a:t>
            </a:r>
            <a:r>
              <a:rPr lang="de-DE" sz="700" b="1" dirty="0">
                <a:solidFill>
                  <a:srgbClr val="204A87"/>
                </a:solidFill>
                <a:latin typeface="Monaco" charset="0"/>
              </a:rPr>
              <a:t> </a:t>
            </a:r>
            <a:r>
              <a:rPr lang="de-DE" sz="700" b="1" dirty="0" err="1">
                <a:solidFill>
                  <a:srgbClr val="000000"/>
                </a:solidFill>
                <a:latin typeface="Monaco" charset="0"/>
              </a:rPr>
              <a:t>start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() {</a:t>
            </a:r>
          </a:p>
          <a:p>
            <a:endParaRPr lang="de-DE" sz="700" dirty="0">
              <a:latin typeface="Monaco" charset="0"/>
            </a:endParaRPr>
          </a:p>
          <a:p>
            <a:endParaRPr lang="de-DE" sz="700" dirty="0">
              <a:latin typeface="Monaco" charset="0"/>
            </a:endParaRPr>
          </a:p>
          <a:p>
            <a:r>
              <a:rPr lang="de-DE" sz="700" dirty="0">
                <a:latin typeface="Monaco" charset="0"/>
              </a:rPr>
              <a:t>  </a:t>
            </a:r>
            <a:r>
              <a:rPr lang="de-DE" sz="700" b="1" dirty="0" err="1">
                <a:solidFill>
                  <a:srgbClr val="204A87"/>
                </a:solidFill>
                <a:latin typeface="Monaco" charset="0"/>
              </a:rPr>
              <a:t>var</a:t>
            </a:r>
            <a:r>
              <a:rPr lang="de-DE" sz="700" b="1" dirty="0">
                <a:solidFill>
                  <a:srgbClr val="204A87"/>
                </a:solidFill>
                <a:latin typeface="Monaco" charset="0"/>
              </a:rPr>
              <a:t> </a:t>
            </a:r>
            <a:r>
              <a:rPr lang="de-DE" sz="700" b="1" dirty="0" err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e-DE" sz="700" b="1" dirty="0">
                <a:solidFill>
                  <a:srgbClr val="CE5C00"/>
                </a:solidFill>
                <a:latin typeface="Monaco" charset="0"/>
              </a:rPr>
              <a:t>= </a:t>
            </a:r>
            <a:r>
              <a:rPr lang="de-DE" sz="700" b="1" dirty="0" err="1">
                <a:solidFill>
                  <a:srgbClr val="204A87"/>
                </a:solidFill>
                <a:latin typeface="Monaco" charset="0"/>
              </a:rPr>
              <a:t>new</a:t>
            </a:r>
            <a:r>
              <a:rPr lang="de-DE" sz="700" b="1" dirty="0">
                <a:solidFill>
                  <a:srgbClr val="204A87"/>
                </a:solidFill>
                <a:latin typeface="Monaco" charset="0"/>
              </a:rPr>
              <a:t> 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Irrgarten(</a:t>
            </a:r>
            <a:r>
              <a:rPr lang="de-DE" sz="700" b="1" dirty="0">
                <a:solidFill>
                  <a:srgbClr val="0000CF"/>
                </a:solidFill>
                <a:latin typeface="Monaco" charset="0"/>
              </a:rPr>
              <a:t>10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,</a:t>
            </a:r>
            <a:r>
              <a:rPr lang="de-DE" sz="700" b="1" dirty="0">
                <a:solidFill>
                  <a:srgbClr val="0000CF"/>
                </a:solidFill>
                <a:latin typeface="Monaco" charset="0"/>
              </a:rPr>
              <a:t>10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de-DE" sz="700" dirty="0">
              <a:latin typeface="Monaco" charset="0"/>
            </a:endParaRPr>
          </a:p>
          <a:p>
            <a:endParaRPr lang="de-DE" sz="700" dirty="0">
              <a:latin typeface="Monaco" charset="0"/>
            </a:endParaRPr>
          </a:p>
          <a:p>
            <a:r>
              <a:rPr lang="de-DE" sz="700" dirty="0">
                <a:latin typeface="Monaco" charset="0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700" b="1" dirty="0" err="1">
                <a:solidFill>
                  <a:srgbClr val="000000"/>
                </a:solidFill>
                <a:latin typeface="Monaco" charset="0"/>
              </a:rPr>
              <a:t>.neuerSpieler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e-DE" sz="700" b="1" dirty="0">
                <a:solidFill>
                  <a:srgbClr val="4E9A06"/>
                </a:solidFill>
                <a:latin typeface="Monaco" charset="0"/>
              </a:rPr>
              <a:t>'Max Mustermann'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700" b="1" dirty="0">
                <a:solidFill>
                  <a:srgbClr val="0000CF"/>
                </a:solidFill>
                <a:latin typeface="Monaco" charset="0"/>
              </a:rPr>
              <a:t>8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700" b="1" dirty="0">
                <a:solidFill>
                  <a:srgbClr val="0000CF"/>
                </a:solidFill>
                <a:latin typeface="Monaco" charset="0"/>
              </a:rPr>
              <a:t>1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de-DE" sz="700" dirty="0"/>
          </a:p>
        </p:txBody>
      </p:sp>
    </p:spTree>
    <p:extLst>
      <p:ext uri="{BB962C8B-B14F-4D97-AF65-F5344CB8AC3E}">
        <p14:creationId xmlns:p14="http://schemas.microsoft.com/office/powerpoint/2010/main" val="71584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Koordinatensystem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059299" y="227327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7,0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479429" y="227327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7,1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899559" y="227327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7,2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5319689" y="227327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7,3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5739819" y="227327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7,4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6159949" y="227327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7,5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6580079" y="227327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7,6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000209" y="227327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7,7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420339" y="227327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7,8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7840469" y="227327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7,9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4059299" y="269340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6,0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4479429" y="269340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6,1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4899559" y="269340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6,2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5319689" y="269340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6,3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5739819" y="269340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6,4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6159949" y="269340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6,5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6580079" y="269340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6,6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7000209" y="269340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6,7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7420339" y="269340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6,8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7840469" y="269340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6,9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4059299" y="311353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5,0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4479429" y="311353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5,1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4899559" y="311353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5,2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5319689" y="311353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5,3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5739819" y="311353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5,4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6159949" y="311353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5,5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6580079" y="311353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5,6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7000209" y="311353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5,7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7420339" y="311353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5,8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hteck 31"/>
          <p:cNvSpPr/>
          <p:nvPr/>
        </p:nvSpPr>
        <p:spPr>
          <a:xfrm>
            <a:off x="7840469" y="311353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5,9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hteck 32"/>
          <p:cNvSpPr/>
          <p:nvPr/>
        </p:nvSpPr>
        <p:spPr>
          <a:xfrm>
            <a:off x="4059299" y="353366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4,0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hteck 33"/>
          <p:cNvSpPr/>
          <p:nvPr/>
        </p:nvSpPr>
        <p:spPr>
          <a:xfrm>
            <a:off x="4479429" y="353366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4,1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hteck 34"/>
          <p:cNvSpPr/>
          <p:nvPr/>
        </p:nvSpPr>
        <p:spPr>
          <a:xfrm>
            <a:off x="4899559" y="353366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4,2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" name="Rechteck 35"/>
          <p:cNvSpPr/>
          <p:nvPr/>
        </p:nvSpPr>
        <p:spPr>
          <a:xfrm>
            <a:off x="5319689" y="353366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4,3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5739819" y="353366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4,4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8" name="Rechteck 37"/>
          <p:cNvSpPr/>
          <p:nvPr/>
        </p:nvSpPr>
        <p:spPr>
          <a:xfrm>
            <a:off x="6159949" y="353366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4,5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9" name="Rechteck 38"/>
          <p:cNvSpPr/>
          <p:nvPr/>
        </p:nvSpPr>
        <p:spPr>
          <a:xfrm>
            <a:off x="6580079" y="353366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4,6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hteck 39"/>
          <p:cNvSpPr/>
          <p:nvPr/>
        </p:nvSpPr>
        <p:spPr>
          <a:xfrm>
            <a:off x="7000209" y="353366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4,7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7420339" y="353366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4,8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Rechteck 41"/>
          <p:cNvSpPr/>
          <p:nvPr/>
        </p:nvSpPr>
        <p:spPr>
          <a:xfrm>
            <a:off x="7840469" y="353366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4,9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hteck 42"/>
          <p:cNvSpPr/>
          <p:nvPr/>
        </p:nvSpPr>
        <p:spPr>
          <a:xfrm>
            <a:off x="4059299" y="395379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3,0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Rechteck 43"/>
          <p:cNvSpPr/>
          <p:nvPr/>
        </p:nvSpPr>
        <p:spPr>
          <a:xfrm>
            <a:off x="4479429" y="395379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3,1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Rechteck 44"/>
          <p:cNvSpPr/>
          <p:nvPr/>
        </p:nvSpPr>
        <p:spPr>
          <a:xfrm>
            <a:off x="4899559" y="395379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3,2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Rechteck 45"/>
          <p:cNvSpPr/>
          <p:nvPr/>
        </p:nvSpPr>
        <p:spPr>
          <a:xfrm>
            <a:off x="5319689" y="395379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3,3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hteck 46"/>
          <p:cNvSpPr/>
          <p:nvPr/>
        </p:nvSpPr>
        <p:spPr>
          <a:xfrm>
            <a:off x="5739819" y="395379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3,4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Rechteck 47"/>
          <p:cNvSpPr/>
          <p:nvPr/>
        </p:nvSpPr>
        <p:spPr>
          <a:xfrm>
            <a:off x="6159949" y="395379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3,5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Rechteck 48"/>
          <p:cNvSpPr/>
          <p:nvPr/>
        </p:nvSpPr>
        <p:spPr>
          <a:xfrm>
            <a:off x="6580079" y="395379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3,6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Rechteck 49"/>
          <p:cNvSpPr/>
          <p:nvPr/>
        </p:nvSpPr>
        <p:spPr>
          <a:xfrm>
            <a:off x="7000209" y="395379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3,7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1" name="Rechteck 50"/>
          <p:cNvSpPr/>
          <p:nvPr/>
        </p:nvSpPr>
        <p:spPr>
          <a:xfrm>
            <a:off x="7420339" y="395379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3,8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2" name="Rechteck 51"/>
          <p:cNvSpPr/>
          <p:nvPr/>
        </p:nvSpPr>
        <p:spPr>
          <a:xfrm>
            <a:off x="7840469" y="395379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3,9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3" name="Rechteck 52"/>
          <p:cNvSpPr/>
          <p:nvPr/>
        </p:nvSpPr>
        <p:spPr>
          <a:xfrm>
            <a:off x="4059299" y="437392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2,0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4" name="Rechteck 53"/>
          <p:cNvSpPr/>
          <p:nvPr/>
        </p:nvSpPr>
        <p:spPr>
          <a:xfrm>
            <a:off x="4479429" y="437392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2,1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5" name="Rechteck 54"/>
          <p:cNvSpPr/>
          <p:nvPr/>
        </p:nvSpPr>
        <p:spPr>
          <a:xfrm>
            <a:off x="4899559" y="437392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2,2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6" name="Rechteck 55"/>
          <p:cNvSpPr/>
          <p:nvPr/>
        </p:nvSpPr>
        <p:spPr>
          <a:xfrm>
            <a:off x="5319689" y="437392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2,3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5739819" y="437392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2,4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6159949" y="437392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2,5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Rechteck 58"/>
          <p:cNvSpPr/>
          <p:nvPr/>
        </p:nvSpPr>
        <p:spPr>
          <a:xfrm>
            <a:off x="6580079" y="437392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2,6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0" name="Rechteck 59"/>
          <p:cNvSpPr/>
          <p:nvPr/>
        </p:nvSpPr>
        <p:spPr>
          <a:xfrm>
            <a:off x="7000209" y="437392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2,7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1" name="Rechteck 60"/>
          <p:cNvSpPr/>
          <p:nvPr/>
        </p:nvSpPr>
        <p:spPr>
          <a:xfrm>
            <a:off x="7420339" y="437392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2,8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2" name="Rechteck 61"/>
          <p:cNvSpPr/>
          <p:nvPr/>
        </p:nvSpPr>
        <p:spPr>
          <a:xfrm>
            <a:off x="7840469" y="437392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2,9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Rechteck 62"/>
          <p:cNvSpPr/>
          <p:nvPr/>
        </p:nvSpPr>
        <p:spPr>
          <a:xfrm>
            <a:off x="4059299" y="479405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1,0</a:t>
            </a:r>
            <a:endParaRPr lang="de-DE" sz="1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4" name="Rechteck 63"/>
          <p:cNvSpPr/>
          <p:nvPr/>
        </p:nvSpPr>
        <p:spPr>
          <a:xfrm>
            <a:off x="4479429" y="479405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1,1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5" name="Rechteck 64"/>
          <p:cNvSpPr/>
          <p:nvPr/>
        </p:nvSpPr>
        <p:spPr>
          <a:xfrm>
            <a:off x="4899559" y="479405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1,2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Rechteck 65"/>
          <p:cNvSpPr/>
          <p:nvPr/>
        </p:nvSpPr>
        <p:spPr>
          <a:xfrm>
            <a:off x="5319689" y="479405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1,3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7" name="Rechteck 66"/>
          <p:cNvSpPr/>
          <p:nvPr/>
        </p:nvSpPr>
        <p:spPr>
          <a:xfrm>
            <a:off x="5739819" y="479405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1,4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6159949" y="479405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1,5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9" name="Rechteck 68"/>
          <p:cNvSpPr/>
          <p:nvPr/>
        </p:nvSpPr>
        <p:spPr>
          <a:xfrm>
            <a:off x="6580079" y="479405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1,6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0" name="Rechteck 69"/>
          <p:cNvSpPr/>
          <p:nvPr/>
        </p:nvSpPr>
        <p:spPr>
          <a:xfrm>
            <a:off x="7000209" y="479405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1,7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1" name="Rechteck 70"/>
          <p:cNvSpPr/>
          <p:nvPr/>
        </p:nvSpPr>
        <p:spPr>
          <a:xfrm>
            <a:off x="7420339" y="479405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1,8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2" name="Rechteck 71"/>
          <p:cNvSpPr/>
          <p:nvPr/>
        </p:nvSpPr>
        <p:spPr>
          <a:xfrm>
            <a:off x="7840469" y="479405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1,9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3" name="Rechteck 72"/>
          <p:cNvSpPr/>
          <p:nvPr/>
        </p:nvSpPr>
        <p:spPr>
          <a:xfrm>
            <a:off x="4059299" y="521418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0,0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4" name="Rechteck 73"/>
          <p:cNvSpPr/>
          <p:nvPr/>
        </p:nvSpPr>
        <p:spPr>
          <a:xfrm>
            <a:off x="4479429" y="521418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0,1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5" name="Rechteck 74"/>
          <p:cNvSpPr/>
          <p:nvPr/>
        </p:nvSpPr>
        <p:spPr>
          <a:xfrm>
            <a:off x="4899559" y="521418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0,2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6" name="Rechteck 75"/>
          <p:cNvSpPr/>
          <p:nvPr/>
        </p:nvSpPr>
        <p:spPr>
          <a:xfrm>
            <a:off x="5319689" y="521418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0,3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7" name="Rechteck 76"/>
          <p:cNvSpPr/>
          <p:nvPr/>
        </p:nvSpPr>
        <p:spPr>
          <a:xfrm>
            <a:off x="5739819" y="521418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0,4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8" name="Rechteck 77"/>
          <p:cNvSpPr/>
          <p:nvPr/>
        </p:nvSpPr>
        <p:spPr>
          <a:xfrm>
            <a:off x="6159949" y="521418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0,5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9" name="Rechteck 78"/>
          <p:cNvSpPr/>
          <p:nvPr/>
        </p:nvSpPr>
        <p:spPr>
          <a:xfrm>
            <a:off x="6580079" y="521418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0,6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0" name="Rechteck 79"/>
          <p:cNvSpPr/>
          <p:nvPr/>
        </p:nvSpPr>
        <p:spPr>
          <a:xfrm>
            <a:off x="7000209" y="521418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0,7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1" name="Rechteck 80"/>
          <p:cNvSpPr/>
          <p:nvPr/>
        </p:nvSpPr>
        <p:spPr>
          <a:xfrm>
            <a:off x="7420339" y="521418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0,8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2" name="Rechteck 81"/>
          <p:cNvSpPr/>
          <p:nvPr/>
        </p:nvSpPr>
        <p:spPr>
          <a:xfrm>
            <a:off x="7840469" y="521418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0,9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3" name="Rechteck 82"/>
          <p:cNvSpPr/>
          <p:nvPr/>
        </p:nvSpPr>
        <p:spPr>
          <a:xfrm>
            <a:off x="4059299" y="185314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8,0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4" name="Rechteck 83"/>
          <p:cNvSpPr/>
          <p:nvPr/>
        </p:nvSpPr>
        <p:spPr>
          <a:xfrm>
            <a:off x="4479429" y="185314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8,1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5" name="Rechteck 84"/>
          <p:cNvSpPr/>
          <p:nvPr/>
        </p:nvSpPr>
        <p:spPr>
          <a:xfrm>
            <a:off x="4899559" y="185314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8,2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6" name="Rechteck 85"/>
          <p:cNvSpPr/>
          <p:nvPr/>
        </p:nvSpPr>
        <p:spPr>
          <a:xfrm>
            <a:off x="5319689" y="185314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8,3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7" name="Rechteck 86"/>
          <p:cNvSpPr/>
          <p:nvPr/>
        </p:nvSpPr>
        <p:spPr>
          <a:xfrm>
            <a:off x="5739819" y="185314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8,4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8" name="Rechteck 87"/>
          <p:cNvSpPr/>
          <p:nvPr/>
        </p:nvSpPr>
        <p:spPr>
          <a:xfrm>
            <a:off x="6159949" y="185314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8,5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9" name="Rechteck 88"/>
          <p:cNvSpPr/>
          <p:nvPr/>
        </p:nvSpPr>
        <p:spPr>
          <a:xfrm>
            <a:off x="6580079" y="185314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8,6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0" name="Rechteck 89"/>
          <p:cNvSpPr/>
          <p:nvPr/>
        </p:nvSpPr>
        <p:spPr>
          <a:xfrm>
            <a:off x="7000209" y="185314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8,7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1" name="Rechteck 90"/>
          <p:cNvSpPr/>
          <p:nvPr/>
        </p:nvSpPr>
        <p:spPr>
          <a:xfrm>
            <a:off x="7420339" y="185314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8,8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2" name="Rechteck 91"/>
          <p:cNvSpPr/>
          <p:nvPr/>
        </p:nvSpPr>
        <p:spPr>
          <a:xfrm>
            <a:off x="7840469" y="185314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8,9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3" name="Rechteck 92"/>
          <p:cNvSpPr/>
          <p:nvPr/>
        </p:nvSpPr>
        <p:spPr>
          <a:xfrm>
            <a:off x="4059299" y="143301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</a:t>
            </a:r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,0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4" name="Rechteck 93"/>
          <p:cNvSpPr/>
          <p:nvPr/>
        </p:nvSpPr>
        <p:spPr>
          <a:xfrm>
            <a:off x="4479429" y="143301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9,1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5" name="Rechteck 94"/>
          <p:cNvSpPr/>
          <p:nvPr/>
        </p:nvSpPr>
        <p:spPr>
          <a:xfrm>
            <a:off x="4899559" y="143301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9,2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6" name="Rechteck 95"/>
          <p:cNvSpPr/>
          <p:nvPr/>
        </p:nvSpPr>
        <p:spPr>
          <a:xfrm>
            <a:off x="5319689" y="143301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9,3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7" name="Rechteck 96"/>
          <p:cNvSpPr/>
          <p:nvPr/>
        </p:nvSpPr>
        <p:spPr>
          <a:xfrm>
            <a:off x="5739819" y="143301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9,4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8" name="Rechteck 97"/>
          <p:cNvSpPr/>
          <p:nvPr/>
        </p:nvSpPr>
        <p:spPr>
          <a:xfrm>
            <a:off x="6159949" y="143301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9,5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9" name="Rechteck 98"/>
          <p:cNvSpPr/>
          <p:nvPr/>
        </p:nvSpPr>
        <p:spPr>
          <a:xfrm>
            <a:off x="6580079" y="143301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9,6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0" name="Rechteck 99"/>
          <p:cNvSpPr/>
          <p:nvPr/>
        </p:nvSpPr>
        <p:spPr>
          <a:xfrm>
            <a:off x="7000209" y="143301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9,7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1" name="Rechteck 100"/>
          <p:cNvSpPr/>
          <p:nvPr/>
        </p:nvSpPr>
        <p:spPr>
          <a:xfrm>
            <a:off x="7420339" y="143301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9,8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2" name="Rechteck 101"/>
          <p:cNvSpPr/>
          <p:nvPr/>
        </p:nvSpPr>
        <p:spPr>
          <a:xfrm>
            <a:off x="7840469" y="143301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9,9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24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Der Spieler</a:t>
            </a:r>
            <a:endParaRPr lang="de-DE" dirty="0"/>
          </a:p>
        </p:txBody>
      </p:sp>
      <p:pic>
        <p:nvPicPr>
          <p:cNvPr id="3" name="Picture 2" descr="ttps://image.spreadshirtmedia.net/image-server/v1/designs/16304023,width=178,height=178/strichmaennchen-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557" y="1627095"/>
            <a:ext cx="2798340" cy="279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" name="Gruppierung 103"/>
          <p:cNvGrpSpPr/>
          <p:nvPr/>
        </p:nvGrpSpPr>
        <p:grpSpPr>
          <a:xfrm>
            <a:off x="6103252" y="1419572"/>
            <a:ext cx="4201300" cy="4201300"/>
            <a:chOff x="4059299" y="1433019"/>
            <a:chExt cx="4201300" cy="4201300"/>
          </a:xfrm>
        </p:grpSpPr>
        <p:sp>
          <p:nvSpPr>
            <p:cNvPr id="4" name="Rechteck 3"/>
            <p:cNvSpPr/>
            <p:nvPr/>
          </p:nvSpPr>
          <p:spPr>
            <a:xfrm>
              <a:off x="405929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>
            <a:xfrm>
              <a:off x="447942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Rechteck 5"/>
            <p:cNvSpPr/>
            <p:nvPr/>
          </p:nvSpPr>
          <p:spPr>
            <a:xfrm>
              <a:off x="489955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Rechteck 6"/>
            <p:cNvSpPr/>
            <p:nvPr/>
          </p:nvSpPr>
          <p:spPr>
            <a:xfrm>
              <a:off x="531968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573981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Rechteck 8"/>
            <p:cNvSpPr/>
            <p:nvPr/>
          </p:nvSpPr>
          <p:spPr>
            <a:xfrm>
              <a:off x="615994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Rechteck 9"/>
            <p:cNvSpPr/>
            <p:nvPr/>
          </p:nvSpPr>
          <p:spPr>
            <a:xfrm>
              <a:off x="658007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Rechteck 10"/>
            <p:cNvSpPr/>
            <p:nvPr/>
          </p:nvSpPr>
          <p:spPr>
            <a:xfrm>
              <a:off x="700020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Rechteck 11"/>
            <p:cNvSpPr/>
            <p:nvPr/>
          </p:nvSpPr>
          <p:spPr>
            <a:xfrm>
              <a:off x="742033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Rechteck 12"/>
            <p:cNvSpPr/>
            <p:nvPr/>
          </p:nvSpPr>
          <p:spPr>
            <a:xfrm>
              <a:off x="784046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Rechteck 13"/>
            <p:cNvSpPr/>
            <p:nvPr/>
          </p:nvSpPr>
          <p:spPr>
            <a:xfrm>
              <a:off x="405929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>
            <a:xfrm>
              <a:off x="447942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Rechteck 15"/>
            <p:cNvSpPr/>
            <p:nvPr/>
          </p:nvSpPr>
          <p:spPr>
            <a:xfrm>
              <a:off x="489955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Rechteck 16"/>
            <p:cNvSpPr/>
            <p:nvPr/>
          </p:nvSpPr>
          <p:spPr>
            <a:xfrm>
              <a:off x="531968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Rechteck 17"/>
            <p:cNvSpPr/>
            <p:nvPr/>
          </p:nvSpPr>
          <p:spPr>
            <a:xfrm>
              <a:off x="573981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Rechteck 18"/>
            <p:cNvSpPr/>
            <p:nvPr/>
          </p:nvSpPr>
          <p:spPr>
            <a:xfrm>
              <a:off x="615994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Rechteck 19"/>
            <p:cNvSpPr/>
            <p:nvPr/>
          </p:nvSpPr>
          <p:spPr>
            <a:xfrm>
              <a:off x="658007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" name="Rechteck 20"/>
            <p:cNvSpPr/>
            <p:nvPr/>
          </p:nvSpPr>
          <p:spPr>
            <a:xfrm>
              <a:off x="700020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Rechteck 21"/>
            <p:cNvSpPr/>
            <p:nvPr/>
          </p:nvSpPr>
          <p:spPr>
            <a:xfrm>
              <a:off x="742033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Rechteck 22"/>
            <p:cNvSpPr/>
            <p:nvPr/>
          </p:nvSpPr>
          <p:spPr>
            <a:xfrm>
              <a:off x="784046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4" name="Rechteck 23"/>
            <p:cNvSpPr/>
            <p:nvPr/>
          </p:nvSpPr>
          <p:spPr>
            <a:xfrm>
              <a:off x="405929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5" name="Rechteck 24"/>
            <p:cNvSpPr/>
            <p:nvPr/>
          </p:nvSpPr>
          <p:spPr>
            <a:xfrm>
              <a:off x="447942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Rechteck 25"/>
            <p:cNvSpPr/>
            <p:nvPr/>
          </p:nvSpPr>
          <p:spPr>
            <a:xfrm>
              <a:off x="489955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7" name="Rechteck 26"/>
            <p:cNvSpPr/>
            <p:nvPr/>
          </p:nvSpPr>
          <p:spPr>
            <a:xfrm>
              <a:off x="531968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" name="Rechteck 27"/>
            <p:cNvSpPr/>
            <p:nvPr/>
          </p:nvSpPr>
          <p:spPr>
            <a:xfrm>
              <a:off x="573981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Rechteck 28"/>
            <p:cNvSpPr/>
            <p:nvPr/>
          </p:nvSpPr>
          <p:spPr>
            <a:xfrm>
              <a:off x="615994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0" name="Rechteck 29"/>
            <p:cNvSpPr/>
            <p:nvPr/>
          </p:nvSpPr>
          <p:spPr>
            <a:xfrm>
              <a:off x="658007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" name="Rechteck 30"/>
            <p:cNvSpPr/>
            <p:nvPr/>
          </p:nvSpPr>
          <p:spPr>
            <a:xfrm>
              <a:off x="700020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Rechteck 31"/>
            <p:cNvSpPr/>
            <p:nvPr/>
          </p:nvSpPr>
          <p:spPr>
            <a:xfrm>
              <a:off x="742033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" name="Rechteck 32"/>
            <p:cNvSpPr/>
            <p:nvPr/>
          </p:nvSpPr>
          <p:spPr>
            <a:xfrm>
              <a:off x="784046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4" name="Rechteck 33"/>
            <p:cNvSpPr/>
            <p:nvPr/>
          </p:nvSpPr>
          <p:spPr>
            <a:xfrm>
              <a:off x="405929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5" name="Rechteck 34"/>
            <p:cNvSpPr/>
            <p:nvPr/>
          </p:nvSpPr>
          <p:spPr>
            <a:xfrm>
              <a:off x="447942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Rechteck 35"/>
            <p:cNvSpPr/>
            <p:nvPr/>
          </p:nvSpPr>
          <p:spPr>
            <a:xfrm>
              <a:off x="489955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" name="Rechteck 36"/>
            <p:cNvSpPr/>
            <p:nvPr/>
          </p:nvSpPr>
          <p:spPr>
            <a:xfrm>
              <a:off x="531968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" name="Rechteck 37"/>
            <p:cNvSpPr/>
            <p:nvPr/>
          </p:nvSpPr>
          <p:spPr>
            <a:xfrm>
              <a:off x="573981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9" name="Rechteck 38"/>
            <p:cNvSpPr/>
            <p:nvPr/>
          </p:nvSpPr>
          <p:spPr>
            <a:xfrm>
              <a:off x="615994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0" name="Rechteck 39"/>
            <p:cNvSpPr/>
            <p:nvPr/>
          </p:nvSpPr>
          <p:spPr>
            <a:xfrm>
              <a:off x="658007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" name="Rechteck 40"/>
            <p:cNvSpPr/>
            <p:nvPr/>
          </p:nvSpPr>
          <p:spPr>
            <a:xfrm>
              <a:off x="700020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2" name="Rechteck 41"/>
            <p:cNvSpPr/>
            <p:nvPr/>
          </p:nvSpPr>
          <p:spPr>
            <a:xfrm>
              <a:off x="742033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3" name="Rechteck 42"/>
            <p:cNvSpPr/>
            <p:nvPr/>
          </p:nvSpPr>
          <p:spPr>
            <a:xfrm>
              <a:off x="784046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4" name="Rechteck 43"/>
            <p:cNvSpPr/>
            <p:nvPr/>
          </p:nvSpPr>
          <p:spPr>
            <a:xfrm>
              <a:off x="405929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5" name="Rechteck 44"/>
            <p:cNvSpPr/>
            <p:nvPr/>
          </p:nvSpPr>
          <p:spPr>
            <a:xfrm>
              <a:off x="447942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6" name="Rechteck 45"/>
            <p:cNvSpPr/>
            <p:nvPr/>
          </p:nvSpPr>
          <p:spPr>
            <a:xfrm>
              <a:off x="489955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7" name="Rechteck 46"/>
            <p:cNvSpPr/>
            <p:nvPr/>
          </p:nvSpPr>
          <p:spPr>
            <a:xfrm>
              <a:off x="531968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8" name="Rechteck 47"/>
            <p:cNvSpPr/>
            <p:nvPr/>
          </p:nvSpPr>
          <p:spPr>
            <a:xfrm>
              <a:off x="573981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9" name="Rechteck 48"/>
            <p:cNvSpPr/>
            <p:nvPr/>
          </p:nvSpPr>
          <p:spPr>
            <a:xfrm>
              <a:off x="615994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0" name="Rechteck 49"/>
            <p:cNvSpPr/>
            <p:nvPr/>
          </p:nvSpPr>
          <p:spPr>
            <a:xfrm>
              <a:off x="658007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1" name="Rechteck 50"/>
            <p:cNvSpPr/>
            <p:nvPr/>
          </p:nvSpPr>
          <p:spPr>
            <a:xfrm>
              <a:off x="700020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2" name="Rechteck 51"/>
            <p:cNvSpPr/>
            <p:nvPr/>
          </p:nvSpPr>
          <p:spPr>
            <a:xfrm>
              <a:off x="742033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3" name="Rechteck 52"/>
            <p:cNvSpPr/>
            <p:nvPr/>
          </p:nvSpPr>
          <p:spPr>
            <a:xfrm>
              <a:off x="784046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4" name="Rechteck 53"/>
            <p:cNvSpPr/>
            <p:nvPr/>
          </p:nvSpPr>
          <p:spPr>
            <a:xfrm>
              <a:off x="405929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5" name="Rechteck 54"/>
            <p:cNvSpPr/>
            <p:nvPr/>
          </p:nvSpPr>
          <p:spPr>
            <a:xfrm>
              <a:off x="447942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6" name="Rechteck 55"/>
            <p:cNvSpPr/>
            <p:nvPr/>
          </p:nvSpPr>
          <p:spPr>
            <a:xfrm>
              <a:off x="489955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7" name="Rechteck 56"/>
            <p:cNvSpPr/>
            <p:nvPr/>
          </p:nvSpPr>
          <p:spPr>
            <a:xfrm>
              <a:off x="531968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8" name="Rechteck 57"/>
            <p:cNvSpPr/>
            <p:nvPr/>
          </p:nvSpPr>
          <p:spPr>
            <a:xfrm>
              <a:off x="573981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9" name="Rechteck 58"/>
            <p:cNvSpPr/>
            <p:nvPr/>
          </p:nvSpPr>
          <p:spPr>
            <a:xfrm>
              <a:off x="615994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0" name="Rechteck 59"/>
            <p:cNvSpPr/>
            <p:nvPr/>
          </p:nvSpPr>
          <p:spPr>
            <a:xfrm>
              <a:off x="658007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1" name="Rechteck 60"/>
            <p:cNvSpPr/>
            <p:nvPr/>
          </p:nvSpPr>
          <p:spPr>
            <a:xfrm>
              <a:off x="700020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2" name="Rechteck 61"/>
            <p:cNvSpPr/>
            <p:nvPr/>
          </p:nvSpPr>
          <p:spPr>
            <a:xfrm>
              <a:off x="742033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3" name="Rechteck 62"/>
            <p:cNvSpPr/>
            <p:nvPr/>
          </p:nvSpPr>
          <p:spPr>
            <a:xfrm>
              <a:off x="784046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4" name="Rechteck 63"/>
            <p:cNvSpPr/>
            <p:nvPr/>
          </p:nvSpPr>
          <p:spPr>
            <a:xfrm>
              <a:off x="405929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1,0</a:t>
              </a:r>
              <a:endParaRPr lang="de-DE" sz="1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5" name="Rechteck 64"/>
            <p:cNvSpPr/>
            <p:nvPr/>
          </p:nvSpPr>
          <p:spPr>
            <a:xfrm>
              <a:off x="447942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6" name="Rechteck 65"/>
            <p:cNvSpPr/>
            <p:nvPr/>
          </p:nvSpPr>
          <p:spPr>
            <a:xfrm>
              <a:off x="489955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7" name="Rechteck 66"/>
            <p:cNvSpPr/>
            <p:nvPr/>
          </p:nvSpPr>
          <p:spPr>
            <a:xfrm>
              <a:off x="531968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8" name="Rechteck 67"/>
            <p:cNvSpPr/>
            <p:nvPr/>
          </p:nvSpPr>
          <p:spPr>
            <a:xfrm>
              <a:off x="573981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9" name="Rechteck 68"/>
            <p:cNvSpPr/>
            <p:nvPr/>
          </p:nvSpPr>
          <p:spPr>
            <a:xfrm>
              <a:off x="615994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0" name="Rechteck 69"/>
            <p:cNvSpPr/>
            <p:nvPr/>
          </p:nvSpPr>
          <p:spPr>
            <a:xfrm>
              <a:off x="658007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1" name="Rechteck 70"/>
            <p:cNvSpPr/>
            <p:nvPr/>
          </p:nvSpPr>
          <p:spPr>
            <a:xfrm>
              <a:off x="700020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2" name="Rechteck 71"/>
            <p:cNvSpPr/>
            <p:nvPr/>
          </p:nvSpPr>
          <p:spPr>
            <a:xfrm>
              <a:off x="742033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3" name="Rechteck 72"/>
            <p:cNvSpPr/>
            <p:nvPr/>
          </p:nvSpPr>
          <p:spPr>
            <a:xfrm>
              <a:off x="784046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4" name="Rechteck 73"/>
            <p:cNvSpPr/>
            <p:nvPr/>
          </p:nvSpPr>
          <p:spPr>
            <a:xfrm>
              <a:off x="405929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5" name="Rechteck 74"/>
            <p:cNvSpPr/>
            <p:nvPr/>
          </p:nvSpPr>
          <p:spPr>
            <a:xfrm>
              <a:off x="447942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6" name="Rechteck 75"/>
            <p:cNvSpPr/>
            <p:nvPr/>
          </p:nvSpPr>
          <p:spPr>
            <a:xfrm>
              <a:off x="489955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7" name="Rechteck 76"/>
            <p:cNvSpPr/>
            <p:nvPr/>
          </p:nvSpPr>
          <p:spPr>
            <a:xfrm>
              <a:off x="531968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8" name="Rechteck 77"/>
            <p:cNvSpPr/>
            <p:nvPr/>
          </p:nvSpPr>
          <p:spPr>
            <a:xfrm>
              <a:off x="573981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9" name="Rechteck 78"/>
            <p:cNvSpPr/>
            <p:nvPr/>
          </p:nvSpPr>
          <p:spPr>
            <a:xfrm>
              <a:off x="615994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0" name="Rechteck 79"/>
            <p:cNvSpPr/>
            <p:nvPr/>
          </p:nvSpPr>
          <p:spPr>
            <a:xfrm>
              <a:off x="658007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1" name="Rechteck 80"/>
            <p:cNvSpPr/>
            <p:nvPr/>
          </p:nvSpPr>
          <p:spPr>
            <a:xfrm>
              <a:off x="700020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2" name="Rechteck 81"/>
            <p:cNvSpPr/>
            <p:nvPr/>
          </p:nvSpPr>
          <p:spPr>
            <a:xfrm>
              <a:off x="742033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3" name="Rechteck 82"/>
            <p:cNvSpPr/>
            <p:nvPr/>
          </p:nvSpPr>
          <p:spPr>
            <a:xfrm>
              <a:off x="784046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4" name="Rechteck 83"/>
            <p:cNvSpPr/>
            <p:nvPr/>
          </p:nvSpPr>
          <p:spPr>
            <a:xfrm>
              <a:off x="405929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5" name="Rechteck 84"/>
            <p:cNvSpPr/>
            <p:nvPr/>
          </p:nvSpPr>
          <p:spPr>
            <a:xfrm>
              <a:off x="447942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6" name="Rechteck 85"/>
            <p:cNvSpPr/>
            <p:nvPr/>
          </p:nvSpPr>
          <p:spPr>
            <a:xfrm>
              <a:off x="489955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7" name="Rechteck 86"/>
            <p:cNvSpPr/>
            <p:nvPr/>
          </p:nvSpPr>
          <p:spPr>
            <a:xfrm>
              <a:off x="531968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8" name="Rechteck 87"/>
            <p:cNvSpPr/>
            <p:nvPr/>
          </p:nvSpPr>
          <p:spPr>
            <a:xfrm>
              <a:off x="573981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9" name="Rechteck 88"/>
            <p:cNvSpPr/>
            <p:nvPr/>
          </p:nvSpPr>
          <p:spPr>
            <a:xfrm>
              <a:off x="615994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0" name="Rechteck 89"/>
            <p:cNvSpPr/>
            <p:nvPr/>
          </p:nvSpPr>
          <p:spPr>
            <a:xfrm>
              <a:off x="658007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1" name="Rechteck 90"/>
            <p:cNvSpPr/>
            <p:nvPr/>
          </p:nvSpPr>
          <p:spPr>
            <a:xfrm>
              <a:off x="700020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2" name="Rechteck 91"/>
            <p:cNvSpPr/>
            <p:nvPr/>
          </p:nvSpPr>
          <p:spPr>
            <a:xfrm>
              <a:off x="742033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3" name="Rechteck 92"/>
            <p:cNvSpPr/>
            <p:nvPr/>
          </p:nvSpPr>
          <p:spPr>
            <a:xfrm>
              <a:off x="784046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4" name="Rechteck 93"/>
            <p:cNvSpPr/>
            <p:nvPr/>
          </p:nvSpPr>
          <p:spPr>
            <a:xfrm>
              <a:off x="405929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</a:t>
              </a:r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5" name="Rechteck 94"/>
            <p:cNvSpPr/>
            <p:nvPr/>
          </p:nvSpPr>
          <p:spPr>
            <a:xfrm>
              <a:off x="447942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6" name="Rechteck 95"/>
            <p:cNvSpPr/>
            <p:nvPr/>
          </p:nvSpPr>
          <p:spPr>
            <a:xfrm>
              <a:off x="489955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7" name="Rechteck 96"/>
            <p:cNvSpPr/>
            <p:nvPr/>
          </p:nvSpPr>
          <p:spPr>
            <a:xfrm>
              <a:off x="531968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8" name="Rechteck 97"/>
            <p:cNvSpPr/>
            <p:nvPr/>
          </p:nvSpPr>
          <p:spPr>
            <a:xfrm>
              <a:off x="573981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9" name="Rechteck 98"/>
            <p:cNvSpPr/>
            <p:nvPr/>
          </p:nvSpPr>
          <p:spPr>
            <a:xfrm>
              <a:off x="615994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0" name="Rechteck 99"/>
            <p:cNvSpPr/>
            <p:nvPr/>
          </p:nvSpPr>
          <p:spPr>
            <a:xfrm>
              <a:off x="658007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1" name="Rechteck 100"/>
            <p:cNvSpPr/>
            <p:nvPr/>
          </p:nvSpPr>
          <p:spPr>
            <a:xfrm>
              <a:off x="700020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2" name="Rechteck 101"/>
            <p:cNvSpPr/>
            <p:nvPr/>
          </p:nvSpPr>
          <p:spPr>
            <a:xfrm>
              <a:off x="742033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3" name="Rechteck 102"/>
            <p:cNvSpPr/>
            <p:nvPr/>
          </p:nvSpPr>
          <p:spPr>
            <a:xfrm>
              <a:off x="784046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05" name="Freihandform 104"/>
          <p:cNvSpPr/>
          <p:nvPr/>
        </p:nvSpPr>
        <p:spPr>
          <a:xfrm>
            <a:off x="3778624" y="2284013"/>
            <a:ext cx="3348317" cy="714681"/>
          </a:xfrm>
          <a:custGeom>
            <a:avLst/>
            <a:gdLst>
              <a:gd name="connsiteX0" fmla="*/ 0 w 3348317"/>
              <a:gd name="connsiteY0" fmla="*/ 714681 h 714681"/>
              <a:gd name="connsiteX1" fmla="*/ 1169894 w 3348317"/>
              <a:gd name="connsiteY1" fmla="*/ 1987 h 714681"/>
              <a:gd name="connsiteX2" fmla="*/ 3348317 w 3348317"/>
              <a:gd name="connsiteY2" fmla="*/ 486081 h 71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48317" h="714681">
                <a:moveTo>
                  <a:pt x="0" y="714681"/>
                </a:moveTo>
                <a:cubicBezTo>
                  <a:pt x="305920" y="377384"/>
                  <a:pt x="611841" y="40087"/>
                  <a:pt x="1169894" y="1987"/>
                </a:cubicBezTo>
                <a:cubicBezTo>
                  <a:pt x="1727947" y="-36113"/>
                  <a:pt x="3348317" y="486081"/>
                  <a:pt x="3348317" y="486081"/>
                </a:cubicBezTo>
              </a:path>
            </a:pathLst>
          </a:custGeom>
          <a:noFill/>
          <a:ln w="38100">
            <a:solidFill>
              <a:schemeClr val="tx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820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2388" y="2541495"/>
            <a:ext cx="11631705" cy="1855693"/>
          </a:xfrm>
        </p:spPr>
        <p:txBody>
          <a:bodyPr/>
          <a:lstStyle/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Aufgabe:</a:t>
            </a:r>
            <a:br>
              <a:rPr lang="de-DE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600" b="1" dirty="0" smtClean="0">
                <a:latin typeface="Arial" charset="0"/>
                <a:ea typeface="Arial" charset="0"/>
                <a:cs typeface="Arial" charset="0"/>
              </a:rPr>
              <a:t>Unser erster Irrgarten</a:t>
            </a:r>
            <a:endParaRPr lang="de-DE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10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541495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Aufgabe:</a:t>
            </a:r>
            <a:br>
              <a:rPr lang="de-DE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600" b="1" dirty="0" smtClean="0">
                <a:latin typeface="Arial" charset="0"/>
                <a:ea typeface="Arial" charset="0"/>
                <a:cs typeface="Arial" charset="0"/>
              </a:rPr>
              <a:t>Und jetzt mal in </a:t>
            </a:r>
            <a:r>
              <a:rPr lang="de-DE" sz="6600" b="1" dirty="0" err="1" smtClean="0">
                <a:latin typeface="Arial" charset="0"/>
                <a:ea typeface="Arial" charset="0"/>
                <a:cs typeface="Arial" charset="0"/>
              </a:rPr>
              <a:t>grooooß</a:t>
            </a:r>
            <a:endParaRPr lang="de-DE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77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541495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Aufgabe:</a:t>
            </a:r>
            <a:br>
              <a:rPr lang="de-DE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600" b="1" dirty="0" smtClean="0">
                <a:latin typeface="Arial" charset="0"/>
                <a:ea typeface="Arial" charset="0"/>
                <a:cs typeface="Arial" charset="0"/>
              </a:rPr>
              <a:t>Ein bisschen schneller...</a:t>
            </a:r>
            <a:endParaRPr lang="de-DE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60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Wände</a:t>
            </a:r>
            <a:endParaRPr lang="de-DE" dirty="0"/>
          </a:p>
        </p:txBody>
      </p:sp>
      <p:grpSp>
        <p:nvGrpSpPr>
          <p:cNvPr id="104" name="Gruppierung 103"/>
          <p:cNvGrpSpPr/>
          <p:nvPr/>
        </p:nvGrpSpPr>
        <p:grpSpPr>
          <a:xfrm>
            <a:off x="6103252" y="1419572"/>
            <a:ext cx="4201300" cy="4201300"/>
            <a:chOff x="4059299" y="1433019"/>
            <a:chExt cx="4201300" cy="4201300"/>
          </a:xfrm>
        </p:grpSpPr>
        <p:sp>
          <p:nvSpPr>
            <p:cNvPr id="4" name="Rechteck 3"/>
            <p:cNvSpPr/>
            <p:nvPr/>
          </p:nvSpPr>
          <p:spPr>
            <a:xfrm>
              <a:off x="405929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>
            <a:xfrm>
              <a:off x="447942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Rechteck 5"/>
            <p:cNvSpPr/>
            <p:nvPr/>
          </p:nvSpPr>
          <p:spPr>
            <a:xfrm>
              <a:off x="489955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Rechteck 6"/>
            <p:cNvSpPr/>
            <p:nvPr/>
          </p:nvSpPr>
          <p:spPr>
            <a:xfrm>
              <a:off x="531968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573981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Rechteck 8"/>
            <p:cNvSpPr/>
            <p:nvPr/>
          </p:nvSpPr>
          <p:spPr>
            <a:xfrm>
              <a:off x="615994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Rechteck 9"/>
            <p:cNvSpPr/>
            <p:nvPr/>
          </p:nvSpPr>
          <p:spPr>
            <a:xfrm>
              <a:off x="658007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Rechteck 10"/>
            <p:cNvSpPr/>
            <p:nvPr/>
          </p:nvSpPr>
          <p:spPr>
            <a:xfrm>
              <a:off x="700020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Rechteck 11"/>
            <p:cNvSpPr/>
            <p:nvPr/>
          </p:nvSpPr>
          <p:spPr>
            <a:xfrm>
              <a:off x="742033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Rechteck 12"/>
            <p:cNvSpPr/>
            <p:nvPr/>
          </p:nvSpPr>
          <p:spPr>
            <a:xfrm>
              <a:off x="784046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Rechteck 13"/>
            <p:cNvSpPr/>
            <p:nvPr/>
          </p:nvSpPr>
          <p:spPr>
            <a:xfrm>
              <a:off x="405929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>
            <a:xfrm>
              <a:off x="447942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Rechteck 15"/>
            <p:cNvSpPr/>
            <p:nvPr/>
          </p:nvSpPr>
          <p:spPr>
            <a:xfrm>
              <a:off x="489955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Rechteck 16"/>
            <p:cNvSpPr/>
            <p:nvPr/>
          </p:nvSpPr>
          <p:spPr>
            <a:xfrm>
              <a:off x="531968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Rechteck 17"/>
            <p:cNvSpPr/>
            <p:nvPr/>
          </p:nvSpPr>
          <p:spPr>
            <a:xfrm>
              <a:off x="573981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Rechteck 18"/>
            <p:cNvSpPr/>
            <p:nvPr/>
          </p:nvSpPr>
          <p:spPr>
            <a:xfrm>
              <a:off x="615994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Rechteck 19"/>
            <p:cNvSpPr/>
            <p:nvPr/>
          </p:nvSpPr>
          <p:spPr>
            <a:xfrm>
              <a:off x="658007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" name="Rechteck 20"/>
            <p:cNvSpPr/>
            <p:nvPr/>
          </p:nvSpPr>
          <p:spPr>
            <a:xfrm>
              <a:off x="700020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Rechteck 21"/>
            <p:cNvSpPr/>
            <p:nvPr/>
          </p:nvSpPr>
          <p:spPr>
            <a:xfrm>
              <a:off x="742033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Rechteck 22"/>
            <p:cNvSpPr/>
            <p:nvPr/>
          </p:nvSpPr>
          <p:spPr>
            <a:xfrm>
              <a:off x="784046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4" name="Rechteck 23"/>
            <p:cNvSpPr/>
            <p:nvPr/>
          </p:nvSpPr>
          <p:spPr>
            <a:xfrm>
              <a:off x="405929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5" name="Rechteck 24"/>
            <p:cNvSpPr/>
            <p:nvPr/>
          </p:nvSpPr>
          <p:spPr>
            <a:xfrm>
              <a:off x="447942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Rechteck 25"/>
            <p:cNvSpPr/>
            <p:nvPr/>
          </p:nvSpPr>
          <p:spPr>
            <a:xfrm>
              <a:off x="489955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7" name="Rechteck 26"/>
            <p:cNvSpPr/>
            <p:nvPr/>
          </p:nvSpPr>
          <p:spPr>
            <a:xfrm>
              <a:off x="531968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" name="Rechteck 27"/>
            <p:cNvSpPr/>
            <p:nvPr/>
          </p:nvSpPr>
          <p:spPr>
            <a:xfrm>
              <a:off x="573981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Rechteck 28"/>
            <p:cNvSpPr/>
            <p:nvPr/>
          </p:nvSpPr>
          <p:spPr>
            <a:xfrm>
              <a:off x="615994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0" name="Rechteck 29"/>
            <p:cNvSpPr/>
            <p:nvPr/>
          </p:nvSpPr>
          <p:spPr>
            <a:xfrm>
              <a:off x="658007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" name="Rechteck 30"/>
            <p:cNvSpPr/>
            <p:nvPr/>
          </p:nvSpPr>
          <p:spPr>
            <a:xfrm>
              <a:off x="700020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Rechteck 31"/>
            <p:cNvSpPr/>
            <p:nvPr/>
          </p:nvSpPr>
          <p:spPr>
            <a:xfrm>
              <a:off x="742033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" name="Rechteck 32"/>
            <p:cNvSpPr/>
            <p:nvPr/>
          </p:nvSpPr>
          <p:spPr>
            <a:xfrm>
              <a:off x="784046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4" name="Rechteck 33"/>
            <p:cNvSpPr/>
            <p:nvPr/>
          </p:nvSpPr>
          <p:spPr>
            <a:xfrm>
              <a:off x="405929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5" name="Rechteck 34"/>
            <p:cNvSpPr/>
            <p:nvPr/>
          </p:nvSpPr>
          <p:spPr>
            <a:xfrm>
              <a:off x="447942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Rechteck 35"/>
            <p:cNvSpPr/>
            <p:nvPr/>
          </p:nvSpPr>
          <p:spPr>
            <a:xfrm>
              <a:off x="489955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" name="Rechteck 36"/>
            <p:cNvSpPr/>
            <p:nvPr/>
          </p:nvSpPr>
          <p:spPr>
            <a:xfrm>
              <a:off x="531968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" name="Rechteck 37"/>
            <p:cNvSpPr/>
            <p:nvPr/>
          </p:nvSpPr>
          <p:spPr>
            <a:xfrm>
              <a:off x="573981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9" name="Rechteck 38"/>
            <p:cNvSpPr/>
            <p:nvPr/>
          </p:nvSpPr>
          <p:spPr>
            <a:xfrm>
              <a:off x="615994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0" name="Rechteck 39"/>
            <p:cNvSpPr/>
            <p:nvPr/>
          </p:nvSpPr>
          <p:spPr>
            <a:xfrm>
              <a:off x="658007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" name="Rechteck 40"/>
            <p:cNvSpPr/>
            <p:nvPr/>
          </p:nvSpPr>
          <p:spPr>
            <a:xfrm>
              <a:off x="700020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2" name="Rechteck 41"/>
            <p:cNvSpPr/>
            <p:nvPr/>
          </p:nvSpPr>
          <p:spPr>
            <a:xfrm>
              <a:off x="742033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3" name="Rechteck 42"/>
            <p:cNvSpPr/>
            <p:nvPr/>
          </p:nvSpPr>
          <p:spPr>
            <a:xfrm>
              <a:off x="784046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4" name="Rechteck 43"/>
            <p:cNvSpPr/>
            <p:nvPr/>
          </p:nvSpPr>
          <p:spPr>
            <a:xfrm>
              <a:off x="405929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5" name="Rechteck 44"/>
            <p:cNvSpPr/>
            <p:nvPr/>
          </p:nvSpPr>
          <p:spPr>
            <a:xfrm>
              <a:off x="447942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6" name="Rechteck 45"/>
            <p:cNvSpPr/>
            <p:nvPr/>
          </p:nvSpPr>
          <p:spPr>
            <a:xfrm>
              <a:off x="489955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7" name="Rechteck 46"/>
            <p:cNvSpPr/>
            <p:nvPr/>
          </p:nvSpPr>
          <p:spPr>
            <a:xfrm>
              <a:off x="531968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8" name="Rechteck 47"/>
            <p:cNvSpPr/>
            <p:nvPr/>
          </p:nvSpPr>
          <p:spPr>
            <a:xfrm>
              <a:off x="573981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9" name="Rechteck 48"/>
            <p:cNvSpPr/>
            <p:nvPr/>
          </p:nvSpPr>
          <p:spPr>
            <a:xfrm>
              <a:off x="615994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0" name="Rechteck 49"/>
            <p:cNvSpPr/>
            <p:nvPr/>
          </p:nvSpPr>
          <p:spPr>
            <a:xfrm>
              <a:off x="658007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1" name="Rechteck 50"/>
            <p:cNvSpPr/>
            <p:nvPr/>
          </p:nvSpPr>
          <p:spPr>
            <a:xfrm>
              <a:off x="700020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2" name="Rechteck 51"/>
            <p:cNvSpPr/>
            <p:nvPr/>
          </p:nvSpPr>
          <p:spPr>
            <a:xfrm>
              <a:off x="742033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3" name="Rechteck 52"/>
            <p:cNvSpPr/>
            <p:nvPr/>
          </p:nvSpPr>
          <p:spPr>
            <a:xfrm>
              <a:off x="784046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4" name="Rechteck 53"/>
            <p:cNvSpPr/>
            <p:nvPr/>
          </p:nvSpPr>
          <p:spPr>
            <a:xfrm>
              <a:off x="405929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5" name="Rechteck 54"/>
            <p:cNvSpPr/>
            <p:nvPr/>
          </p:nvSpPr>
          <p:spPr>
            <a:xfrm>
              <a:off x="447942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6" name="Rechteck 55"/>
            <p:cNvSpPr/>
            <p:nvPr/>
          </p:nvSpPr>
          <p:spPr>
            <a:xfrm>
              <a:off x="489955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7" name="Rechteck 56"/>
            <p:cNvSpPr/>
            <p:nvPr/>
          </p:nvSpPr>
          <p:spPr>
            <a:xfrm>
              <a:off x="531968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8" name="Rechteck 57"/>
            <p:cNvSpPr/>
            <p:nvPr/>
          </p:nvSpPr>
          <p:spPr>
            <a:xfrm>
              <a:off x="573981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9" name="Rechteck 58"/>
            <p:cNvSpPr/>
            <p:nvPr/>
          </p:nvSpPr>
          <p:spPr>
            <a:xfrm>
              <a:off x="615994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0" name="Rechteck 59"/>
            <p:cNvSpPr/>
            <p:nvPr/>
          </p:nvSpPr>
          <p:spPr>
            <a:xfrm>
              <a:off x="658007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1" name="Rechteck 60"/>
            <p:cNvSpPr/>
            <p:nvPr/>
          </p:nvSpPr>
          <p:spPr>
            <a:xfrm>
              <a:off x="700020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2" name="Rechteck 61"/>
            <p:cNvSpPr/>
            <p:nvPr/>
          </p:nvSpPr>
          <p:spPr>
            <a:xfrm>
              <a:off x="742033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3" name="Rechteck 62"/>
            <p:cNvSpPr/>
            <p:nvPr/>
          </p:nvSpPr>
          <p:spPr>
            <a:xfrm>
              <a:off x="784046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4" name="Rechteck 63"/>
            <p:cNvSpPr/>
            <p:nvPr/>
          </p:nvSpPr>
          <p:spPr>
            <a:xfrm>
              <a:off x="405929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1,0</a:t>
              </a:r>
              <a:endParaRPr lang="de-DE" sz="1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5" name="Rechteck 64"/>
            <p:cNvSpPr/>
            <p:nvPr/>
          </p:nvSpPr>
          <p:spPr>
            <a:xfrm>
              <a:off x="447942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6" name="Rechteck 65"/>
            <p:cNvSpPr/>
            <p:nvPr/>
          </p:nvSpPr>
          <p:spPr>
            <a:xfrm>
              <a:off x="489955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7" name="Rechteck 66"/>
            <p:cNvSpPr/>
            <p:nvPr/>
          </p:nvSpPr>
          <p:spPr>
            <a:xfrm>
              <a:off x="531968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8" name="Rechteck 67"/>
            <p:cNvSpPr/>
            <p:nvPr/>
          </p:nvSpPr>
          <p:spPr>
            <a:xfrm>
              <a:off x="573981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9" name="Rechteck 68"/>
            <p:cNvSpPr/>
            <p:nvPr/>
          </p:nvSpPr>
          <p:spPr>
            <a:xfrm>
              <a:off x="615994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0" name="Rechteck 69"/>
            <p:cNvSpPr/>
            <p:nvPr/>
          </p:nvSpPr>
          <p:spPr>
            <a:xfrm>
              <a:off x="658007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1" name="Rechteck 70"/>
            <p:cNvSpPr/>
            <p:nvPr/>
          </p:nvSpPr>
          <p:spPr>
            <a:xfrm>
              <a:off x="700020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2" name="Rechteck 71"/>
            <p:cNvSpPr/>
            <p:nvPr/>
          </p:nvSpPr>
          <p:spPr>
            <a:xfrm>
              <a:off x="742033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3" name="Rechteck 72"/>
            <p:cNvSpPr/>
            <p:nvPr/>
          </p:nvSpPr>
          <p:spPr>
            <a:xfrm>
              <a:off x="784046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4" name="Rechteck 73"/>
            <p:cNvSpPr/>
            <p:nvPr/>
          </p:nvSpPr>
          <p:spPr>
            <a:xfrm>
              <a:off x="405929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5" name="Rechteck 74"/>
            <p:cNvSpPr/>
            <p:nvPr/>
          </p:nvSpPr>
          <p:spPr>
            <a:xfrm>
              <a:off x="447942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6" name="Rechteck 75"/>
            <p:cNvSpPr/>
            <p:nvPr/>
          </p:nvSpPr>
          <p:spPr>
            <a:xfrm>
              <a:off x="489955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7" name="Rechteck 76"/>
            <p:cNvSpPr/>
            <p:nvPr/>
          </p:nvSpPr>
          <p:spPr>
            <a:xfrm>
              <a:off x="531968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8" name="Rechteck 77"/>
            <p:cNvSpPr/>
            <p:nvPr/>
          </p:nvSpPr>
          <p:spPr>
            <a:xfrm>
              <a:off x="573981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9" name="Rechteck 78"/>
            <p:cNvSpPr/>
            <p:nvPr/>
          </p:nvSpPr>
          <p:spPr>
            <a:xfrm>
              <a:off x="615994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0" name="Rechteck 79"/>
            <p:cNvSpPr/>
            <p:nvPr/>
          </p:nvSpPr>
          <p:spPr>
            <a:xfrm>
              <a:off x="658007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1" name="Rechteck 80"/>
            <p:cNvSpPr/>
            <p:nvPr/>
          </p:nvSpPr>
          <p:spPr>
            <a:xfrm>
              <a:off x="700020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2" name="Rechteck 81"/>
            <p:cNvSpPr/>
            <p:nvPr/>
          </p:nvSpPr>
          <p:spPr>
            <a:xfrm>
              <a:off x="742033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3" name="Rechteck 82"/>
            <p:cNvSpPr/>
            <p:nvPr/>
          </p:nvSpPr>
          <p:spPr>
            <a:xfrm>
              <a:off x="784046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4" name="Rechteck 83"/>
            <p:cNvSpPr/>
            <p:nvPr/>
          </p:nvSpPr>
          <p:spPr>
            <a:xfrm>
              <a:off x="405929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5" name="Rechteck 84"/>
            <p:cNvSpPr/>
            <p:nvPr/>
          </p:nvSpPr>
          <p:spPr>
            <a:xfrm>
              <a:off x="447942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6" name="Rechteck 85"/>
            <p:cNvSpPr/>
            <p:nvPr/>
          </p:nvSpPr>
          <p:spPr>
            <a:xfrm>
              <a:off x="489955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7" name="Rechteck 86"/>
            <p:cNvSpPr/>
            <p:nvPr/>
          </p:nvSpPr>
          <p:spPr>
            <a:xfrm>
              <a:off x="531968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8" name="Rechteck 87"/>
            <p:cNvSpPr/>
            <p:nvPr/>
          </p:nvSpPr>
          <p:spPr>
            <a:xfrm>
              <a:off x="573981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9" name="Rechteck 88"/>
            <p:cNvSpPr/>
            <p:nvPr/>
          </p:nvSpPr>
          <p:spPr>
            <a:xfrm>
              <a:off x="615994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0" name="Rechteck 89"/>
            <p:cNvSpPr/>
            <p:nvPr/>
          </p:nvSpPr>
          <p:spPr>
            <a:xfrm>
              <a:off x="658007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1" name="Rechteck 90"/>
            <p:cNvSpPr/>
            <p:nvPr/>
          </p:nvSpPr>
          <p:spPr>
            <a:xfrm>
              <a:off x="700020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2" name="Rechteck 91"/>
            <p:cNvSpPr/>
            <p:nvPr/>
          </p:nvSpPr>
          <p:spPr>
            <a:xfrm>
              <a:off x="742033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3" name="Rechteck 92"/>
            <p:cNvSpPr/>
            <p:nvPr/>
          </p:nvSpPr>
          <p:spPr>
            <a:xfrm>
              <a:off x="784046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4" name="Rechteck 93"/>
            <p:cNvSpPr/>
            <p:nvPr/>
          </p:nvSpPr>
          <p:spPr>
            <a:xfrm>
              <a:off x="405929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</a:t>
              </a:r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5" name="Rechteck 94"/>
            <p:cNvSpPr/>
            <p:nvPr/>
          </p:nvSpPr>
          <p:spPr>
            <a:xfrm>
              <a:off x="447942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6" name="Rechteck 95"/>
            <p:cNvSpPr/>
            <p:nvPr/>
          </p:nvSpPr>
          <p:spPr>
            <a:xfrm>
              <a:off x="489955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7" name="Rechteck 96"/>
            <p:cNvSpPr/>
            <p:nvPr/>
          </p:nvSpPr>
          <p:spPr>
            <a:xfrm>
              <a:off x="531968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8" name="Rechteck 97"/>
            <p:cNvSpPr/>
            <p:nvPr/>
          </p:nvSpPr>
          <p:spPr>
            <a:xfrm>
              <a:off x="573981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9" name="Rechteck 98"/>
            <p:cNvSpPr/>
            <p:nvPr/>
          </p:nvSpPr>
          <p:spPr>
            <a:xfrm>
              <a:off x="615994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0" name="Rechteck 99"/>
            <p:cNvSpPr/>
            <p:nvPr/>
          </p:nvSpPr>
          <p:spPr>
            <a:xfrm>
              <a:off x="658007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1" name="Rechteck 100"/>
            <p:cNvSpPr/>
            <p:nvPr/>
          </p:nvSpPr>
          <p:spPr>
            <a:xfrm>
              <a:off x="700020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2" name="Rechteck 101"/>
            <p:cNvSpPr/>
            <p:nvPr/>
          </p:nvSpPr>
          <p:spPr>
            <a:xfrm>
              <a:off x="742033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3" name="Rechteck 102"/>
            <p:cNvSpPr/>
            <p:nvPr/>
          </p:nvSpPr>
          <p:spPr>
            <a:xfrm>
              <a:off x="784046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106" name="Bild 10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95" y="1839702"/>
            <a:ext cx="3383948" cy="3383948"/>
          </a:xfrm>
          <a:prstGeom prst="rect">
            <a:avLst/>
          </a:prstGeom>
        </p:spPr>
      </p:pic>
      <p:sp>
        <p:nvSpPr>
          <p:cNvPr id="107" name="Rechteck 106"/>
          <p:cNvSpPr/>
          <p:nvPr/>
        </p:nvSpPr>
        <p:spPr>
          <a:xfrm>
            <a:off x="6947909" y="3520222"/>
            <a:ext cx="415733" cy="5025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08" name="Rechteck 107"/>
          <p:cNvSpPr/>
          <p:nvPr/>
        </p:nvSpPr>
        <p:spPr>
          <a:xfrm rot="16200000">
            <a:off x="7127205" y="3699518"/>
            <a:ext cx="415733" cy="5025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09" name="Rechteck 108"/>
          <p:cNvSpPr/>
          <p:nvPr/>
        </p:nvSpPr>
        <p:spPr>
          <a:xfrm>
            <a:off x="7368428" y="3876402"/>
            <a:ext cx="415733" cy="4571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10" name="Freihandform 109"/>
          <p:cNvSpPr/>
          <p:nvPr/>
        </p:nvSpPr>
        <p:spPr>
          <a:xfrm>
            <a:off x="4450976" y="3757430"/>
            <a:ext cx="2783542" cy="1191115"/>
          </a:xfrm>
          <a:custGeom>
            <a:avLst/>
            <a:gdLst>
              <a:gd name="connsiteX0" fmla="*/ 0 w 2783542"/>
              <a:gd name="connsiteY0" fmla="*/ 249794 h 1191115"/>
              <a:gd name="connsiteX1" fmla="*/ 1035424 w 2783542"/>
              <a:gd name="connsiteY1" fmla="*/ 61535 h 1191115"/>
              <a:gd name="connsiteX2" fmla="*/ 1613648 w 2783542"/>
              <a:gd name="connsiteY2" fmla="*/ 1191088 h 1191115"/>
              <a:gd name="connsiteX3" fmla="*/ 2783542 w 2783542"/>
              <a:gd name="connsiteY3" fmla="*/ 88429 h 1191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3542" h="1191115">
                <a:moveTo>
                  <a:pt x="0" y="249794"/>
                </a:moveTo>
                <a:cubicBezTo>
                  <a:pt x="383241" y="77223"/>
                  <a:pt x="766483" y="-95347"/>
                  <a:pt x="1035424" y="61535"/>
                </a:cubicBezTo>
                <a:cubicBezTo>
                  <a:pt x="1304365" y="218417"/>
                  <a:pt x="1322295" y="1186606"/>
                  <a:pt x="1613648" y="1191088"/>
                </a:cubicBezTo>
                <a:cubicBezTo>
                  <a:pt x="1905001" y="1195570"/>
                  <a:pt x="2344271" y="641999"/>
                  <a:pt x="2783542" y="88429"/>
                </a:cubicBezTo>
              </a:path>
            </a:pathLst>
          </a:custGeom>
          <a:noFill/>
          <a:ln w="38100">
            <a:solidFill>
              <a:schemeClr val="tx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79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541495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Aufgabe:</a:t>
            </a:r>
            <a:br>
              <a:rPr lang="de-DE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600" b="1" dirty="0" smtClean="0">
                <a:latin typeface="Arial" charset="0"/>
                <a:ea typeface="Arial" charset="0"/>
                <a:cs typeface="Arial" charset="0"/>
              </a:rPr>
              <a:t>Ein paar Wände hinzufügen</a:t>
            </a:r>
            <a:endParaRPr lang="de-DE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57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51329" y="2810434"/>
            <a:ext cx="10784542" cy="588379"/>
          </a:xfrm>
        </p:spPr>
        <p:txBody>
          <a:bodyPr/>
          <a:lstStyle/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Der Mensch hat zwei...</a:t>
            </a:r>
            <a:endParaRPr lang="de-DE" sz="66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34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30099" y="65027"/>
            <a:ext cx="8377925" cy="588379"/>
          </a:xfrm>
        </p:spPr>
        <p:txBody>
          <a:bodyPr/>
          <a:lstStyle/>
          <a:p>
            <a:r>
              <a:rPr lang="de-DE" dirty="0" smtClean="0"/>
              <a:t>Gegenstände</a:t>
            </a:r>
            <a:endParaRPr lang="de-DE" dirty="0"/>
          </a:p>
        </p:txBody>
      </p:sp>
      <p:grpSp>
        <p:nvGrpSpPr>
          <p:cNvPr id="3" name="Gruppierung 2"/>
          <p:cNvGrpSpPr/>
          <p:nvPr/>
        </p:nvGrpSpPr>
        <p:grpSpPr>
          <a:xfrm>
            <a:off x="6103252" y="1419572"/>
            <a:ext cx="4201300" cy="4201300"/>
            <a:chOff x="4059299" y="1433019"/>
            <a:chExt cx="4201300" cy="4201300"/>
          </a:xfrm>
        </p:grpSpPr>
        <p:sp>
          <p:nvSpPr>
            <p:cNvPr id="4" name="Rechteck 3"/>
            <p:cNvSpPr/>
            <p:nvPr/>
          </p:nvSpPr>
          <p:spPr>
            <a:xfrm>
              <a:off x="405929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>
            <a:xfrm>
              <a:off x="447942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Rechteck 5"/>
            <p:cNvSpPr/>
            <p:nvPr/>
          </p:nvSpPr>
          <p:spPr>
            <a:xfrm>
              <a:off x="489955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Rechteck 6"/>
            <p:cNvSpPr/>
            <p:nvPr/>
          </p:nvSpPr>
          <p:spPr>
            <a:xfrm>
              <a:off x="531968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573981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Rechteck 8"/>
            <p:cNvSpPr/>
            <p:nvPr/>
          </p:nvSpPr>
          <p:spPr>
            <a:xfrm>
              <a:off x="615994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Rechteck 9"/>
            <p:cNvSpPr/>
            <p:nvPr/>
          </p:nvSpPr>
          <p:spPr>
            <a:xfrm>
              <a:off x="658007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Rechteck 10"/>
            <p:cNvSpPr/>
            <p:nvPr/>
          </p:nvSpPr>
          <p:spPr>
            <a:xfrm>
              <a:off x="700020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Rechteck 11"/>
            <p:cNvSpPr/>
            <p:nvPr/>
          </p:nvSpPr>
          <p:spPr>
            <a:xfrm>
              <a:off x="742033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Rechteck 12"/>
            <p:cNvSpPr/>
            <p:nvPr/>
          </p:nvSpPr>
          <p:spPr>
            <a:xfrm>
              <a:off x="784046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Rechteck 13"/>
            <p:cNvSpPr/>
            <p:nvPr/>
          </p:nvSpPr>
          <p:spPr>
            <a:xfrm>
              <a:off x="405929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>
            <a:xfrm>
              <a:off x="447942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Rechteck 15"/>
            <p:cNvSpPr/>
            <p:nvPr/>
          </p:nvSpPr>
          <p:spPr>
            <a:xfrm>
              <a:off x="489955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Rechteck 16"/>
            <p:cNvSpPr/>
            <p:nvPr/>
          </p:nvSpPr>
          <p:spPr>
            <a:xfrm>
              <a:off x="531968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Rechteck 17"/>
            <p:cNvSpPr/>
            <p:nvPr/>
          </p:nvSpPr>
          <p:spPr>
            <a:xfrm>
              <a:off x="573981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Rechteck 18"/>
            <p:cNvSpPr/>
            <p:nvPr/>
          </p:nvSpPr>
          <p:spPr>
            <a:xfrm>
              <a:off x="615994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Rechteck 19"/>
            <p:cNvSpPr/>
            <p:nvPr/>
          </p:nvSpPr>
          <p:spPr>
            <a:xfrm>
              <a:off x="658007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" name="Rechteck 20"/>
            <p:cNvSpPr/>
            <p:nvPr/>
          </p:nvSpPr>
          <p:spPr>
            <a:xfrm>
              <a:off x="700020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Rechteck 21"/>
            <p:cNvSpPr/>
            <p:nvPr/>
          </p:nvSpPr>
          <p:spPr>
            <a:xfrm>
              <a:off x="742033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Rechteck 22"/>
            <p:cNvSpPr/>
            <p:nvPr/>
          </p:nvSpPr>
          <p:spPr>
            <a:xfrm>
              <a:off x="784046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4" name="Rechteck 23"/>
            <p:cNvSpPr/>
            <p:nvPr/>
          </p:nvSpPr>
          <p:spPr>
            <a:xfrm>
              <a:off x="405929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5" name="Rechteck 24"/>
            <p:cNvSpPr/>
            <p:nvPr/>
          </p:nvSpPr>
          <p:spPr>
            <a:xfrm>
              <a:off x="447942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Rechteck 25"/>
            <p:cNvSpPr/>
            <p:nvPr/>
          </p:nvSpPr>
          <p:spPr>
            <a:xfrm>
              <a:off x="489955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7" name="Rechteck 26"/>
            <p:cNvSpPr/>
            <p:nvPr/>
          </p:nvSpPr>
          <p:spPr>
            <a:xfrm>
              <a:off x="531968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" name="Rechteck 27"/>
            <p:cNvSpPr/>
            <p:nvPr/>
          </p:nvSpPr>
          <p:spPr>
            <a:xfrm>
              <a:off x="573981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Rechteck 28"/>
            <p:cNvSpPr/>
            <p:nvPr/>
          </p:nvSpPr>
          <p:spPr>
            <a:xfrm>
              <a:off x="615994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0" name="Rechteck 29"/>
            <p:cNvSpPr/>
            <p:nvPr/>
          </p:nvSpPr>
          <p:spPr>
            <a:xfrm>
              <a:off x="658007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" name="Rechteck 30"/>
            <p:cNvSpPr/>
            <p:nvPr/>
          </p:nvSpPr>
          <p:spPr>
            <a:xfrm>
              <a:off x="700020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Rechteck 31"/>
            <p:cNvSpPr/>
            <p:nvPr/>
          </p:nvSpPr>
          <p:spPr>
            <a:xfrm>
              <a:off x="742033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" name="Rechteck 32"/>
            <p:cNvSpPr/>
            <p:nvPr/>
          </p:nvSpPr>
          <p:spPr>
            <a:xfrm>
              <a:off x="784046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4" name="Rechteck 33"/>
            <p:cNvSpPr/>
            <p:nvPr/>
          </p:nvSpPr>
          <p:spPr>
            <a:xfrm>
              <a:off x="405929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5" name="Rechteck 34"/>
            <p:cNvSpPr/>
            <p:nvPr/>
          </p:nvSpPr>
          <p:spPr>
            <a:xfrm>
              <a:off x="447942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Rechteck 35"/>
            <p:cNvSpPr/>
            <p:nvPr/>
          </p:nvSpPr>
          <p:spPr>
            <a:xfrm>
              <a:off x="489955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" name="Rechteck 36"/>
            <p:cNvSpPr/>
            <p:nvPr/>
          </p:nvSpPr>
          <p:spPr>
            <a:xfrm>
              <a:off x="531968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" name="Rechteck 37"/>
            <p:cNvSpPr/>
            <p:nvPr/>
          </p:nvSpPr>
          <p:spPr>
            <a:xfrm>
              <a:off x="573981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9" name="Rechteck 38"/>
            <p:cNvSpPr/>
            <p:nvPr/>
          </p:nvSpPr>
          <p:spPr>
            <a:xfrm>
              <a:off x="615994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0" name="Rechteck 39"/>
            <p:cNvSpPr/>
            <p:nvPr/>
          </p:nvSpPr>
          <p:spPr>
            <a:xfrm>
              <a:off x="658007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" name="Rechteck 40"/>
            <p:cNvSpPr/>
            <p:nvPr/>
          </p:nvSpPr>
          <p:spPr>
            <a:xfrm>
              <a:off x="700020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2" name="Rechteck 41"/>
            <p:cNvSpPr/>
            <p:nvPr/>
          </p:nvSpPr>
          <p:spPr>
            <a:xfrm>
              <a:off x="742033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3" name="Rechteck 42"/>
            <p:cNvSpPr/>
            <p:nvPr/>
          </p:nvSpPr>
          <p:spPr>
            <a:xfrm>
              <a:off x="784046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4" name="Rechteck 43"/>
            <p:cNvSpPr/>
            <p:nvPr/>
          </p:nvSpPr>
          <p:spPr>
            <a:xfrm>
              <a:off x="405929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5" name="Rechteck 44"/>
            <p:cNvSpPr/>
            <p:nvPr/>
          </p:nvSpPr>
          <p:spPr>
            <a:xfrm>
              <a:off x="447942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6" name="Rechteck 45"/>
            <p:cNvSpPr/>
            <p:nvPr/>
          </p:nvSpPr>
          <p:spPr>
            <a:xfrm>
              <a:off x="489955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7" name="Rechteck 46"/>
            <p:cNvSpPr/>
            <p:nvPr/>
          </p:nvSpPr>
          <p:spPr>
            <a:xfrm>
              <a:off x="531968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8" name="Rechteck 47"/>
            <p:cNvSpPr/>
            <p:nvPr/>
          </p:nvSpPr>
          <p:spPr>
            <a:xfrm>
              <a:off x="573981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9" name="Rechteck 48"/>
            <p:cNvSpPr/>
            <p:nvPr/>
          </p:nvSpPr>
          <p:spPr>
            <a:xfrm>
              <a:off x="615994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0" name="Rechteck 49"/>
            <p:cNvSpPr/>
            <p:nvPr/>
          </p:nvSpPr>
          <p:spPr>
            <a:xfrm>
              <a:off x="658007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1" name="Rechteck 50"/>
            <p:cNvSpPr/>
            <p:nvPr/>
          </p:nvSpPr>
          <p:spPr>
            <a:xfrm>
              <a:off x="700020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2" name="Rechteck 51"/>
            <p:cNvSpPr/>
            <p:nvPr/>
          </p:nvSpPr>
          <p:spPr>
            <a:xfrm>
              <a:off x="742033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3" name="Rechteck 52"/>
            <p:cNvSpPr/>
            <p:nvPr/>
          </p:nvSpPr>
          <p:spPr>
            <a:xfrm>
              <a:off x="784046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4" name="Rechteck 53"/>
            <p:cNvSpPr/>
            <p:nvPr/>
          </p:nvSpPr>
          <p:spPr>
            <a:xfrm>
              <a:off x="405929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5" name="Rechteck 54"/>
            <p:cNvSpPr/>
            <p:nvPr/>
          </p:nvSpPr>
          <p:spPr>
            <a:xfrm>
              <a:off x="447942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6" name="Rechteck 55"/>
            <p:cNvSpPr/>
            <p:nvPr/>
          </p:nvSpPr>
          <p:spPr>
            <a:xfrm>
              <a:off x="489955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7" name="Rechteck 56"/>
            <p:cNvSpPr/>
            <p:nvPr/>
          </p:nvSpPr>
          <p:spPr>
            <a:xfrm>
              <a:off x="531968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8" name="Rechteck 57"/>
            <p:cNvSpPr/>
            <p:nvPr/>
          </p:nvSpPr>
          <p:spPr>
            <a:xfrm>
              <a:off x="573981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9" name="Rechteck 58"/>
            <p:cNvSpPr/>
            <p:nvPr/>
          </p:nvSpPr>
          <p:spPr>
            <a:xfrm>
              <a:off x="615994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0" name="Rechteck 59"/>
            <p:cNvSpPr/>
            <p:nvPr/>
          </p:nvSpPr>
          <p:spPr>
            <a:xfrm>
              <a:off x="658007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1" name="Rechteck 60"/>
            <p:cNvSpPr/>
            <p:nvPr/>
          </p:nvSpPr>
          <p:spPr>
            <a:xfrm>
              <a:off x="700020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2" name="Rechteck 61"/>
            <p:cNvSpPr/>
            <p:nvPr/>
          </p:nvSpPr>
          <p:spPr>
            <a:xfrm>
              <a:off x="742033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3" name="Rechteck 62"/>
            <p:cNvSpPr/>
            <p:nvPr/>
          </p:nvSpPr>
          <p:spPr>
            <a:xfrm>
              <a:off x="784046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4" name="Rechteck 63"/>
            <p:cNvSpPr/>
            <p:nvPr/>
          </p:nvSpPr>
          <p:spPr>
            <a:xfrm>
              <a:off x="405929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1,0</a:t>
              </a:r>
              <a:endParaRPr lang="de-DE" sz="1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5" name="Rechteck 64"/>
            <p:cNvSpPr/>
            <p:nvPr/>
          </p:nvSpPr>
          <p:spPr>
            <a:xfrm>
              <a:off x="447942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6" name="Rechteck 65"/>
            <p:cNvSpPr/>
            <p:nvPr/>
          </p:nvSpPr>
          <p:spPr>
            <a:xfrm>
              <a:off x="489955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7" name="Rechteck 66"/>
            <p:cNvSpPr/>
            <p:nvPr/>
          </p:nvSpPr>
          <p:spPr>
            <a:xfrm>
              <a:off x="531968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8" name="Rechteck 67"/>
            <p:cNvSpPr/>
            <p:nvPr/>
          </p:nvSpPr>
          <p:spPr>
            <a:xfrm>
              <a:off x="573981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9" name="Rechteck 68"/>
            <p:cNvSpPr/>
            <p:nvPr/>
          </p:nvSpPr>
          <p:spPr>
            <a:xfrm>
              <a:off x="615994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0" name="Rechteck 69"/>
            <p:cNvSpPr/>
            <p:nvPr/>
          </p:nvSpPr>
          <p:spPr>
            <a:xfrm>
              <a:off x="658007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1" name="Rechteck 70"/>
            <p:cNvSpPr/>
            <p:nvPr/>
          </p:nvSpPr>
          <p:spPr>
            <a:xfrm>
              <a:off x="700020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2" name="Rechteck 71"/>
            <p:cNvSpPr/>
            <p:nvPr/>
          </p:nvSpPr>
          <p:spPr>
            <a:xfrm>
              <a:off x="742033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3" name="Rechteck 72"/>
            <p:cNvSpPr/>
            <p:nvPr/>
          </p:nvSpPr>
          <p:spPr>
            <a:xfrm>
              <a:off x="784046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4" name="Rechteck 73"/>
            <p:cNvSpPr/>
            <p:nvPr/>
          </p:nvSpPr>
          <p:spPr>
            <a:xfrm>
              <a:off x="405929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5" name="Rechteck 74"/>
            <p:cNvSpPr/>
            <p:nvPr/>
          </p:nvSpPr>
          <p:spPr>
            <a:xfrm>
              <a:off x="447942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6" name="Rechteck 75"/>
            <p:cNvSpPr/>
            <p:nvPr/>
          </p:nvSpPr>
          <p:spPr>
            <a:xfrm>
              <a:off x="489955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7" name="Rechteck 76"/>
            <p:cNvSpPr/>
            <p:nvPr/>
          </p:nvSpPr>
          <p:spPr>
            <a:xfrm>
              <a:off x="531968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8" name="Rechteck 77"/>
            <p:cNvSpPr/>
            <p:nvPr/>
          </p:nvSpPr>
          <p:spPr>
            <a:xfrm>
              <a:off x="573981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9" name="Rechteck 78"/>
            <p:cNvSpPr/>
            <p:nvPr/>
          </p:nvSpPr>
          <p:spPr>
            <a:xfrm>
              <a:off x="615994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0" name="Rechteck 79"/>
            <p:cNvSpPr/>
            <p:nvPr/>
          </p:nvSpPr>
          <p:spPr>
            <a:xfrm>
              <a:off x="658007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1" name="Rechteck 80"/>
            <p:cNvSpPr/>
            <p:nvPr/>
          </p:nvSpPr>
          <p:spPr>
            <a:xfrm>
              <a:off x="700020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2" name="Rechteck 81"/>
            <p:cNvSpPr/>
            <p:nvPr/>
          </p:nvSpPr>
          <p:spPr>
            <a:xfrm>
              <a:off x="742033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3" name="Rechteck 82"/>
            <p:cNvSpPr/>
            <p:nvPr/>
          </p:nvSpPr>
          <p:spPr>
            <a:xfrm>
              <a:off x="784046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4" name="Rechteck 83"/>
            <p:cNvSpPr/>
            <p:nvPr/>
          </p:nvSpPr>
          <p:spPr>
            <a:xfrm>
              <a:off x="405929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5" name="Rechteck 84"/>
            <p:cNvSpPr/>
            <p:nvPr/>
          </p:nvSpPr>
          <p:spPr>
            <a:xfrm>
              <a:off x="447942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6" name="Rechteck 85"/>
            <p:cNvSpPr/>
            <p:nvPr/>
          </p:nvSpPr>
          <p:spPr>
            <a:xfrm>
              <a:off x="489955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7" name="Rechteck 86"/>
            <p:cNvSpPr/>
            <p:nvPr/>
          </p:nvSpPr>
          <p:spPr>
            <a:xfrm>
              <a:off x="531968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8" name="Rechteck 87"/>
            <p:cNvSpPr/>
            <p:nvPr/>
          </p:nvSpPr>
          <p:spPr>
            <a:xfrm>
              <a:off x="573981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9" name="Rechteck 88"/>
            <p:cNvSpPr/>
            <p:nvPr/>
          </p:nvSpPr>
          <p:spPr>
            <a:xfrm>
              <a:off x="615994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0" name="Rechteck 89"/>
            <p:cNvSpPr/>
            <p:nvPr/>
          </p:nvSpPr>
          <p:spPr>
            <a:xfrm>
              <a:off x="658007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1" name="Rechteck 90"/>
            <p:cNvSpPr/>
            <p:nvPr/>
          </p:nvSpPr>
          <p:spPr>
            <a:xfrm>
              <a:off x="700020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2" name="Rechteck 91"/>
            <p:cNvSpPr/>
            <p:nvPr/>
          </p:nvSpPr>
          <p:spPr>
            <a:xfrm>
              <a:off x="742033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3" name="Rechteck 92"/>
            <p:cNvSpPr/>
            <p:nvPr/>
          </p:nvSpPr>
          <p:spPr>
            <a:xfrm>
              <a:off x="784046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4" name="Rechteck 93"/>
            <p:cNvSpPr/>
            <p:nvPr/>
          </p:nvSpPr>
          <p:spPr>
            <a:xfrm>
              <a:off x="405929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</a:t>
              </a:r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5" name="Rechteck 94"/>
            <p:cNvSpPr/>
            <p:nvPr/>
          </p:nvSpPr>
          <p:spPr>
            <a:xfrm>
              <a:off x="447942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6" name="Rechteck 95"/>
            <p:cNvSpPr/>
            <p:nvPr/>
          </p:nvSpPr>
          <p:spPr>
            <a:xfrm>
              <a:off x="489955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7" name="Rechteck 96"/>
            <p:cNvSpPr/>
            <p:nvPr/>
          </p:nvSpPr>
          <p:spPr>
            <a:xfrm>
              <a:off x="531968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8" name="Rechteck 97"/>
            <p:cNvSpPr/>
            <p:nvPr/>
          </p:nvSpPr>
          <p:spPr>
            <a:xfrm>
              <a:off x="573981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9" name="Rechteck 98"/>
            <p:cNvSpPr/>
            <p:nvPr/>
          </p:nvSpPr>
          <p:spPr>
            <a:xfrm>
              <a:off x="615994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0" name="Rechteck 99"/>
            <p:cNvSpPr/>
            <p:nvPr/>
          </p:nvSpPr>
          <p:spPr>
            <a:xfrm>
              <a:off x="658007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1" name="Rechteck 100"/>
            <p:cNvSpPr/>
            <p:nvPr/>
          </p:nvSpPr>
          <p:spPr>
            <a:xfrm>
              <a:off x="700020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2" name="Rechteck 101"/>
            <p:cNvSpPr/>
            <p:nvPr/>
          </p:nvSpPr>
          <p:spPr>
            <a:xfrm>
              <a:off x="742033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3" name="Rechteck 102"/>
            <p:cNvSpPr/>
            <p:nvPr/>
          </p:nvSpPr>
          <p:spPr>
            <a:xfrm>
              <a:off x="784046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07" name="Rechteck 106"/>
          <p:cNvSpPr/>
          <p:nvPr/>
        </p:nvSpPr>
        <p:spPr>
          <a:xfrm>
            <a:off x="2426637" y="1840611"/>
            <a:ext cx="989449" cy="989449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08" name="Oval 107"/>
          <p:cNvSpPr/>
          <p:nvPr/>
        </p:nvSpPr>
        <p:spPr>
          <a:xfrm>
            <a:off x="2426637" y="4149427"/>
            <a:ext cx="1041874" cy="1041874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09" name="Titel 1"/>
          <p:cNvSpPr txBox="1">
            <a:spLocks/>
          </p:cNvSpPr>
          <p:nvPr/>
        </p:nvSpPr>
        <p:spPr>
          <a:xfrm>
            <a:off x="1684626" y="2863497"/>
            <a:ext cx="2473470" cy="5883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mtClean="0"/>
              <a:t>Würfel</a:t>
            </a:r>
            <a:endParaRPr lang="de-DE" dirty="0"/>
          </a:p>
        </p:txBody>
      </p:sp>
      <p:sp>
        <p:nvSpPr>
          <p:cNvPr id="110" name="Titel 1"/>
          <p:cNvSpPr txBox="1">
            <a:spLocks/>
          </p:cNvSpPr>
          <p:nvPr/>
        </p:nvSpPr>
        <p:spPr>
          <a:xfrm>
            <a:off x="1684626" y="5238185"/>
            <a:ext cx="2473470" cy="5883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mtClean="0"/>
              <a:t>Feuerball</a:t>
            </a:r>
            <a:endParaRPr lang="de-DE" dirty="0"/>
          </a:p>
        </p:txBody>
      </p:sp>
      <p:sp>
        <p:nvSpPr>
          <p:cNvPr id="111" name="Rechteck 110"/>
          <p:cNvSpPr/>
          <p:nvPr/>
        </p:nvSpPr>
        <p:spPr>
          <a:xfrm>
            <a:off x="6627507" y="3630470"/>
            <a:ext cx="235323" cy="235323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12" name="Oval 111"/>
          <p:cNvSpPr/>
          <p:nvPr/>
        </p:nvSpPr>
        <p:spPr>
          <a:xfrm>
            <a:off x="8312547" y="4488829"/>
            <a:ext cx="181535" cy="181535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455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541495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Aufgabe:</a:t>
            </a:r>
            <a:br>
              <a:rPr lang="de-DE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600" b="1" dirty="0" smtClean="0">
                <a:latin typeface="Arial" charset="0"/>
                <a:ea typeface="Arial" charset="0"/>
                <a:cs typeface="Arial" charset="0"/>
              </a:rPr>
              <a:t>Ein paar Gegenstände</a:t>
            </a:r>
            <a:endParaRPr lang="de-DE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04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541495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Aufgabe:</a:t>
            </a:r>
            <a:br>
              <a:rPr lang="de-DE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600" b="1" dirty="0" smtClean="0">
                <a:latin typeface="Arial" charset="0"/>
                <a:ea typeface="Arial" charset="0"/>
                <a:cs typeface="Arial" charset="0"/>
              </a:rPr>
              <a:t>Aktionen beim Einsammeln</a:t>
            </a:r>
            <a:endParaRPr lang="de-DE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61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30099" y="65027"/>
            <a:ext cx="8377925" cy="588379"/>
          </a:xfrm>
        </p:spPr>
        <p:txBody>
          <a:bodyPr/>
          <a:lstStyle/>
          <a:p>
            <a:r>
              <a:rPr lang="de-DE" dirty="0" smtClean="0"/>
              <a:t>Portale</a:t>
            </a:r>
            <a:endParaRPr lang="de-DE" dirty="0"/>
          </a:p>
        </p:txBody>
      </p:sp>
      <p:grpSp>
        <p:nvGrpSpPr>
          <p:cNvPr id="3" name="Gruppierung 2"/>
          <p:cNvGrpSpPr/>
          <p:nvPr/>
        </p:nvGrpSpPr>
        <p:grpSpPr>
          <a:xfrm>
            <a:off x="6103252" y="1419572"/>
            <a:ext cx="4201300" cy="4201300"/>
            <a:chOff x="4059299" y="1433019"/>
            <a:chExt cx="4201300" cy="4201300"/>
          </a:xfrm>
        </p:grpSpPr>
        <p:sp>
          <p:nvSpPr>
            <p:cNvPr id="4" name="Rechteck 3"/>
            <p:cNvSpPr/>
            <p:nvPr/>
          </p:nvSpPr>
          <p:spPr>
            <a:xfrm>
              <a:off x="405929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>
            <a:xfrm>
              <a:off x="447942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Rechteck 5"/>
            <p:cNvSpPr/>
            <p:nvPr/>
          </p:nvSpPr>
          <p:spPr>
            <a:xfrm>
              <a:off x="489955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Rechteck 6"/>
            <p:cNvSpPr/>
            <p:nvPr/>
          </p:nvSpPr>
          <p:spPr>
            <a:xfrm>
              <a:off x="531968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573981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Rechteck 8"/>
            <p:cNvSpPr/>
            <p:nvPr/>
          </p:nvSpPr>
          <p:spPr>
            <a:xfrm>
              <a:off x="615994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Rechteck 9"/>
            <p:cNvSpPr/>
            <p:nvPr/>
          </p:nvSpPr>
          <p:spPr>
            <a:xfrm>
              <a:off x="658007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Rechteck 10"/>
            <p:cNvSpPr/>
            <p:nvPr/>
          </p:nvSpPr>
          <p:spPr>
            <a:xfrm>
              <a:off x="700020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Rechteck 11"/>
            <p:cNvSpPr/>
            <p:nvPr/>
          </p:nvSpPr>
          <p:spPr>
            <a:xfrm>
              <a:off x="742033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Rechteck 12"/>
            <p:cNvSpPr/>
            <p:nvPr/>
          </p:nvSpPr>
          <p:spPr>
            <a:xfrm>
              <a:off x="784046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Rechteck 13"/>
            <p:cNvSpPr/>
            <p:nvPr/>
          </p:nvSpPr>
          <p:spPr>
            <a:xfrm>
              <a:off x="405929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>
            <a:xfrm>
              <a:off x="447942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Rechteck 15"/>
            <p:cNvSpPr/>
            <p:nvPr/>
          </p:nvSpPr>
          <p:spPr>
            <a:xfrm>
              <a:off x="489955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Rechteck 16"/>
            <p:cNvSpPr/>
            <p:nvPr/>
          </p:nvSpPr>
          <p:spPr>
            <a:xfrm>
              <a:off x="531968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Rechteck 17"/>
            <p:cNvSpPr/>
            <p:nvPr/>
          </p:nvSpPr>
          <p:spPr>
            <a:xfrm>
              <a:off x="573981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Rechteck 18"/>
            <p:cNvSpPr/>
            <p:nvPr/>
          </p:nvSpPr>
          <p:spPr>
            <a:xfrm>
              <a:off x="615994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Rechteck 19"/>
            <p:cNvSpPr/>
            <p:nvPr/>
          </p:nvSpPr>
          <p:spPr>
            <a:xfrm>
              <a:off x="658007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" name="Rechteck 20"/>
            <p:cNvSpPr/>
            <p:nvPr/>
          </p:nvSpPr>
          <p:spPr>
            <a:xfrm>
              <a:off x="700020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Rechteck 21"/>
            <p:cNvSpPr/>
            <p:nvPr/>
          </p:nvSpPr>
          <p:spPr>
            <a:xfrm>
              <a:off x="742033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Rechteck 22"/>
            <p:cNvSpPr/>
            <p:nvPr/>
          </p:nvSpPr>
          <p:spPr>
            <a:xfrm>
              <a:off x="784046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4" name="Rechteck 23"/>
            <p:cNvSpPr/>
            <p:nvPr/>
          </p:nvSpPr>
          <p:spPr>
            <a:xfrm>
              <a:off x="405929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5" name="Rechteck 24"/>
            <p:cNvSpPr/>
            <p:nvPr/>
          </p:nvSpPr>
          <p:spPr>
            <a:xfrm>
              <a:off x="447942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Rechteck 25"/>
            <p:cNvSpPr/>
            <p:nvPr/>
          </p:nvSpPr>
          <p:spPr>
            <a:xfrm>
              <a:off x="489955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7" name="Rechteck 26"/>
            <p:cNvSpPr/>
            <p:nvPr/>
          </p:nvSpPr>
          <p:spPr>
            <a:xfrm>
              <a:off x="531968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" name="Rechteck 27"/>
            <p:cNvSpPr/>
            <p:nvPr/>
          </p:nvSpPr>
          <p:spPr>
            <a:xfrm>
              <a:off x="573981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Rechteck 28"/>
            <p:cNvSpPr/>
            <p:nvPr/>
          </p:nvSpPr>
          <p:spPr>
            <a:xfrm>
              <a:off x="615994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0" name="Rechteck 29"/>
            <p:cNvSpPr/>
            <p:nvPr/>
          </p:nvSpPr>
          <p:spPr>
            <a:xfrm>
              <a:off x="658007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" name="Rechteck 30"/>
            <p:cNvSpPr/>
            <p:nvPr/>
          </p:nvSpPr>
          <p:spPr>
            <a:xfrm>
              <a:off x="700020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Rechteck 31"/>
            <p:cNvSpPr/>
            <p:nvPr/>
          </p:nvSpPr>
          <p:spPr>
            <a:xfrm>
              <a:off x="742033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" name="Rechteck 32"/>
            <p:cNvSpPr/>
            <p:nvPr/>
          </p:nvSpPr>
          <p:spPr>
            <a:xfrm>
              <a:off x="784046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4" name="Rechteck 33"/>
            <p:cNvSpPr/>
            <p:nvPr/>
          </p:nvSpPr>
          <p:spPr>
            <a:xfrm>
              <a:off x="405929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5" name="Rechteck 34"/>
            <p:cNvSpPr/>
            <p:nvPr/>
          </p:nvSpPr>
          <p:spPr>
            <a:xfrm>
              <a:off x="447942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Rechteck 35"/>
            <p:cNvSpPr/>
            <p:nvPr/>
          </p:nvSpPr>
          <p:spPr>
            <a:xfrm>
              <a:off x="489955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" name="Rechteck 36"/>
            <p:cNvSpPr/>
            <p:nvPr/>
          </p:nvSpPr>
          <p:spPr>
            <a:xfrm>
              <a:off x="531968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" name="Rechteck 37"/>
            <p:cNvSpPr/>
            <p:nvPr/>
          </p:nvSpPr>
          <p:spPr>
            <a:xfrm>
              <a:off x="573981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9" name="Rechteck 38"/>
            <p:cNvSpPr/>
            <p:nvPr/>
          </p:nvSpPr>
          <p:spPr>
            <a:xfrm>
              <a:off x="615994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0" name="Rechteck 39"/>
            <p:cNvSpPr/>
            <p:nvPr/>
          </p:nvSpPr>
          <p:spPr>
            <a:xfrm>
              <a:off x="658007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" name="Rechteck 40"/>
            <p:cNvSpPr/>
            <p:nvPr/>
          </p:nvSpPr>
          <p:spPr>
            <a:xfrm>
              <a:off x="700020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2" name="Rechteck 41"/>
            <p:cNvSpPr/>
            <p:nvPr/>
          </p:nvSpPr>
          <p:spPr>
            <a:xfrm>
              <a:off x="742033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3" name="Rechteck 42"/>
            <p:cNvSpPr/>
            <p:nvPr/>
          </p:nvSpPr>
          <p:spPr>
            <a:xfrm>
              <a:off x="784046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4" name="Rechteck 43"/>
            <p:cNvSpPr/>
            <p:nvPr/>
          </p:nvSpPr>
          <p:spPr>
            <a:xfrm>
              <a:off x="405929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5" name="Rechteck 44"/>
            <p:cNvSpPr/>
            <p:nvPr/>
          </p:nvSpPr>
          <p:spPr>
            <a:xfrm>
              <a:off x="447942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6" name="Rechteck 45"/>
            <p:cNvSpPr/>
            <p:nvPr/>
          </p:nvSpPr>
          <p:spPr>
            <a:xfrm>
              <a:off x="489955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7" name="Rechteck 46"/>
            <p:cNvSpPr/>
            <p:nvPr/>
          </p:nvSpPr>
          <p:spPr>
            <a:xfrm>
              <a:off x="531968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8" name="Rechteck 47"/>
            <p:cNvSpPr/>
            <p:nvPr/>
          </p:nvSpPr>
          <p:spPr>
            <a:xfrm>
              <a:off x="573981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9" name="Rechteck 48"/>
            <p:cNvSpPr/>
            <p:nvPr/>
          </p:nvSpPr>
          <p:spPr>
            <a:xfrm>
              <a:off x="615994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0" name="Rechteck 49"/>
            <p:cNvSpPr/>
            <p:nvPr/>
          </p:nvSpPr>
          <p:spPr>
            <a:xfrm>
              <a:off x="658007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1" name="Rechteck 50"/>
            <p:cNvSpPr/>
            <p:nvPr/>
          </p:nvSpPr>
          <p:spPr>
            <a:xfrm>
              <a:off x="700020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2" name="Rechteck 51"/>
            <p:cNvSpPr/>
            <p:nvPr/>
          </p:nvSpPr>
          <p:spPr>
            <a:xfrm>
              <a:off x="742033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3" name="Rechteck 52"/>
            <p:cNvSpPr/>
            <p:nvPr/>
          </p:nvSpPr>
          <p:spPr>
            <a:xfrm>
              <a:off x="784046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4" name="Rechteck 53"/>
            <p:cNvSpPr/>
            <p:nvPr/>
          </p:nvSpPr>
          <p:spPr>
            <a:xfrm>
              <a:off x="405929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5" name="Rechteck 54"/>
            <p:cNvSpPr/>
            <p:nvPr/>
          </p:nvSpPr>
          <p:spPr>
            <a:xfrm>
              <a:off x="447942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6" name="Rechteck 55"/>
            <p:cNvSpPr/>
            <p:nvPr/>
          </p:nvSpPr>
          <p:spPr>
            <a:xfrm>
              <a:off x="489955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7" name="Rechteck 56"/>
            <p:cNvSpPr/>
            <p:nvPr/>
          </p:nvSpPr>
          <p:spPr>
            <a:xfrm>
              <a:off x="531968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8" name="Rechteck 57"/>
            <p:cNvSpPr/>
            <p:nvPr/>
          </p:nvSpPr>
          <p:spPr>
            <a:xfrm>
              <a:off x="573981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9" name="Rechteck 58"/>
            <p:cNvSpPr/>
            <p:nvPr/>
          </p:nvSpPr>
          <p:spPr>
            <a:xfrm>
              <a:off x="615994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0" name="Rechteck 59"/>
            <p:cNvSpPr/>
            <p:nvPr/>
          </p:nvSpPr>
          <p:spPr>
            <a:xfrm>
              <a:off x="658007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1" name="Rechteck 60"/>
            <p:cNvSpPr/>
            <p:nvPr/>
          </p:nvSpPr>
          <p:spPr>
            <a:xfrm>
              <a:off x="700020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2" name="Rechteck 61"/>
            <p:cNvSpPr/>
            <p:nvPr/>
          </p:nvSpPr>
          <p:spPr>
            <a:xfrm>
              <a:off x="742033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3" name="Rechteck 62"/>
            <p:cNvSpPr/>
            <p:nvPr/>
          </p:nvSpPr>
          <p:spPr>
            <a:xfrm>
              <a:off x="784046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4" name="Rechteck 63"/>
            <p:cNvSpPr/>
            <p:nvPr/>
          </p:nvSpPr>
          <p:spPr>
            <a:xfrm>
              <a:off x="405929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1,0</a:t>
              </a:r>
              <a:endParaRPr lang="de-DE" sz="1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5" name="Rechteck 64"/>
            <p:cNvSpPr/>
            <p:nvPr/>
          </p:nvSpPr>
          <p:spPr>
            <a:xfrm>
              <a:off x="447942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6" name="Rechteck 65"/>
            <p:cNvSpPr/>
            <p:nvPr/>
          </p:nvSpPr>
          <p:spPr>
            <a:xfrm>
              <a:off x="489955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7" name="Rechteck 66"/>
            <p:cNvSpPr/>
            <p:nvPr/>
          </p:nvSpPr>
          <p:spPr>
            <a:xfrm>
              <a:off x="531968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8" name="Rechteck 67"/>
            <p:cNvSpPr/>
            <p:nvPr/>
          </p:nvSpPr>
          <p:spPr>
            <a:xfrm>
              <a:off x="573981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9" name="Rechteck 68"/>
            <p:cNvSpPr/>
            <p:nvPr/>
          </p:nvSpPr>
          <p:spPr>
            <a:xfrm>
              <a:off x="615994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0" name="Rechteck 69"/>
            <p:cNvSpPr/>
            <p:nvPr/>
          </p:nvSpPr>
          <p:spPr>
            <a:xfrm>
              <a:off x="658007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1" name="Rechteck 70"/>
            <p:cNvSpPr/>
            <p:nvPr/>
          </p:nvSpPr>
          <p:spPr>
            <a:xfrm>
              <a:off x="700020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2" name="Rechteck 71"/>
            <p:cNvSpPr/>
            <p:nvPr/>
          </p:nvSpPr>
          <p:spPr>
            <a:xfrm>
              <a:off x="742033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3" name="Rechteck 72"/>
            <p:cNvSpPr/>
            <p:nvPr/>
          </p:nvSpPr>
          <p:spPr>
            <a:xfrm>
              <a:off x="784046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4" name="Rechteck 73"/>
            <p:cNvSpPr/>
            <p:nvPr/>
          </p:nvSpPr>
          <p:spPr>
            <a:xfrm>
              <a:off x="405929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5" name="Rechteck 74"/>
            <p:cNvSpPr/>
            <p:nvPr/>
          </p:nvSpPr>
          <p:spPr>
            <a:xfrm>
              <a:off x="447942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6" name="Rechteck 75"/>
            <p:cNvSpPr/>
            <p:nvPr/>
          </p:nvSpPr>
          <p:spPr>
            <a:xfrm>
              <a:off x="489955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7" name="Rechteck 76"/>
            <p:cNvSpPr/>
            <p:nvPr/>
          </p:nvSpPr>
          <p:spPr>
            <a:xfrm>
              <a:off x="531968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8" name="Rechteck 77"/>
            <p:cNvSpPr/>
            <p:nvPr/>
          </p:nvSpPr>
          <p:spPr>
            <a:xfrm>
              <a:off x="573981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9" name="Rechteck 78"/>
            <p:cNvSpPr/>
            <p:nvPr/>
          </p:nvSpPr>
          <p:spPr>
            <a:xfrm>
              <a:off x="615994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0" name="Rechteck 79"/>
            <p:cNvSpPr/>
            <p:nvPr/>
          </p:nvSpPr>
          <p:spPr>
            <a:xfrm>
              <a:off x="658007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1" name="Rechteck 80"/>
            <p:cNvSpPr/>
            <p:nvPr/>
          </p:nvSpPr>
          <p:spPr>
            <a:xfrm>
              <a:off x="700020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2" name="Rechteck 81"/>
            <p:cNvSpPr/>
            <p:nvPr/>
          </p:nvSpPr>
          <p:spPr>
            <a:xfrm>
              <a:off x="742033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3" name="Rechteck 82"/>
            <p:cNvSpPr/>
            <p:nvPr/>
          </p:nvSpPr>
          <p:spPr>
            <a:xfrm>
              <a:off x="784046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4" name="Rechteck 83"/>
            <p:cNvSpPr/>
            <p:nvPr/>
          </p:nvSpPr>
          <p:spPr>
            <a:xfrm>
              <a:off x="405929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5" name="Rechteck 84"/>
            <p:cNvSpPr/>
            <p:nvPr/>
          </p:nvSpPr>
          <p:spPr>
            <a:xfrm>
              <a:off x="447942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6" name="Rechteck 85"/>
            <p:cNvSpPr/>
            <p:nvPr/>
          </p:nvSpPr>
          <p:spPr>
            <a:xfrm>
              <a:off x="489955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7" name="Rechteck 86"/>
            <p:cNvSpPr/>
            <p:nvPr/>
          </p:nvSpPr>
          <p:spPr>
            <a:xfrm>
              <a:off x="531968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8" name="Rechteck 87"/>
            <p:cNvSpPr/>
            <p:nvPr/>
          </p:nvSpPr>
          <p:spPr>
            <a:xfrm>
              <a:off x="573981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9" name="Rechteck 88"/>
            <p:cNvSpPr/>
            <p:nvPr/>
          </p:nvSpPr>
          <p:spPr>
            <a:xfrm>
              <a:off x="615994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0" name="Rechteck 89"/>
            <p:cNvSpPr/>
            <p:nvPr/>
          </p:nvSpPr>
          <p:spPr>
            <a:xfrm>
              <a:off x="658007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1" name="Rechteck 90"/>
            <p:cNvSpPr/>
            <p:nvPr/>
          </p:nvSpPr>
          <p:spPr>
            <a:xfrm>
              <a:off x="700020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2" name="Rechteck 91"/>
            <p:cNvSpPr/>
            <p:nvPr/>
          </p:nvSpPr>
          <p:spPr>
            <a:xfrm>
              <a:off x="742033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3" name="Rechteck 92"/>
            <p:cNvSpPr/>
            <p:nvPr/>
          </p:nvSpPr>
          <p:spPr>
            <a:xfrm>
              <a:off x="784046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4" name="Rechteck 93"/>
            <p:cNvSpPr/>
            <p:nvPr/>
          </p:nvSpPr>
          <p:spPr>
            <a:xfrm>
              <a:off x="405929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</a:t>
              </a:r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5" name="Rechteck 94"/>
            <p:cNvSpPr/>
            <p:nvPr/>
          </p:nvSpPr>
          <p:spPr>
            <a:xfrm>
              <a:off x="447942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6" name="Rechteck 95"/>
            <p:cNvSpPr/>
            <p:nvPr/>
          </p:nvSpPr>
          <p:spPr>
            <a:xfrm>
              <a:off x="489955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7" name="Rechteck 96"/>
            <p:cNvSpPr/>
            <p:nvPr/>
          </p:nvSpPr>
          <p:spPr>
            <a:xfrm>
              <a:off x="531968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8" name="Rechteck 97"/>
            <p:cNvSpPr/>
            <p:nvPr/>
          </p:nvSpPr>
          <p:spPr>
            <a:xfrm>
              <a:off x="573981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9" name="Rechteck 98"/>
            <p:cNvSpPr/>
            <p:nvPr/>
          </p:nvSpPr>
          <p:spPr>
            <a:xfrm>
              <a:off x="615994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0" name="Rechteck 99"/>
            <p:cNvSpPr/>
            <p:nvPr/>
          </p:nvSpPr>
          <p:spPr>
            <a:xfrm>
              <a:off x="658007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1" name="Rechteck 100"/>
            <p:cNvSpPr/>
            <p:nvPr/>
          </p:nvSpPr>
          <p:spPr>
            <a:xfrm>
              <a:off x="700020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2" name="Rechteck 101"/>
            <p:cNvSpPr/>
            <p:nvPr/>
          </p:nvSpPr>
          <p:spPr>
            <a:xfrm>
              <a:off x="742033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3" name="Rechteck 102"/>
            <p:cNvSpPr/>
            <p:nvPr/>
          </p:nvSpPr>
          <p:spPr>
            <a:xfrm>
              <a:off x="784046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13" name="Rechteck 112"/>
          <p:cNvSpPr/>
          <p:nvPr/>
        </p:nvSpPr>
        <p:spPr>
          <a:xfrm rot="5400000">
            <a:off x="7551306" y="5390900"/>
            <a:ext cx="415733" cy="502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14" name="Oval 113"/>
          <p:cNvSpPr/>
          <p:nvPr/>
        </p:nvSpPr>
        <p:spPr>
          <a:xfrm>
            <a:off x="8286195" y="1525184"/>
            <a:ext cx="233836" cy="233836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15" name="Freihandform 114"/>
          <p:cNvSpPr/>
          <p:nvPr/>
        </p:nvSpPr>
        <p:spPr>
          <a:xfrm>
            <a:off x="7778247" y="1809619"/>
            <a:ext cx="1051602" cy="3919359"/>
          </a:xfrm>
          <a:custGeom>
            <a:avLst/>
            <a:gdLst>
              <a:gd name="connsiteX0" fmla="*/ 0 w 1051602"/>
              <a:gd name="connsiteY0" fmla="*/ 3617259 h 3919359"/>
              <a:gd name="connsiteX1" fmla="*/ 1035423 w 1051602"/>
              <a:gd name="connsiteY1" fmla="*/ 3556747 h 3919359"/>
              <a:gd name="connsiteX2" fmla="*/ 645459 w 1051602"/>
              <a:gd name="connsiteY2" fmla="*/ 0 h 3919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1602" h="3919359">
                <a:moveTo>
                  <a:pt x="0" y="3617259"/>
                </a:moveTo>
                <a:cubicBezTo>
                  <a:pt x="463923" y="3888441"/>
                  <a:pt x="927847" y="4159623"/>
                  <a:pt x="1035423" y="3556747"/>
                </a:cubicBezTo>
                <a:cubicBezTo>
                  <a:pt x="1142999" y="2953871"/>
                  <a:pt x="680197" y="502023"/>
                  <a:pt x="645459" y="0"/>
                </a:cubicBezTo>
              </a:path>
            </a:pathLst>
          </a:cu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331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541495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Aufgabe:</a:t>
            </a:r>
            <a:br>
              <a:rPr lang="de-DE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600" b="1" dirty="0" smtClean="0">
                <a:latin typeface="Arial" charset="0"/>
                <a:ea typeface="Arial" charset="0"/>
                <a:cs typeface="Arial" charset="0"/>
              </a:rPr>
              <a:t>Portale Hinzufügen</a:t>
            </a:r>
            <a:endParaRPr lang="de-DE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3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541495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Aufgabe:</a:t>
            </a:r>
            <a:br>
              <a:rPr lang="de-DE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600" b="1" dirty="0" smtClean="0">
                <a:latin typeface="Arial" charset="0"/>
                <a:ea typeface="Arial" charset="0"/>
                <a:cs typeface="Arial" charset="0"/>
              </a:rPr>
              <a:t>Zufallswände</a:t>
            </a:r>
            <a:endParaRPr lang="de-DE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2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541495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Aufgabe:</a:t>
            </a:r>
            <a:br>
              <a:rPr lang="de-DE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600" b="1" dirty="0" smtClean="0">
                <a:latin typeface="Arial" charset="0"/>
                <a:ea typeface="Arial" charset="0"/>
                <a:cs typeface="Arial" charset="0"/>
              </a:rPr>
              <a:t>Eigene Texturen</a:t>
            </a:r>
            <a:endParaRPr lang="de-DE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12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64778" y="2743200"/>
            <a:ext cx="10986246" cy="1532965"/>
          </a:xfrm>
        </p:spPr>
        <p:txBody>
          <a:bodyPr/>
          <a:lstStyle/>
          <a:p>
            <a:r>
              <a:rPr lang="de-DE" sz="6000" dirty="0" smtClean="0">
                <a:latin typeface="Arial" charset="0"/>
                <a:ea typeface="Arial" charset="0"/>
                <a:cs typeface="Arial" charset="0"/>
              </a:rPr>
              <a:t>Was wäre, </a:t>
            </a:r>
            <a:br>
              <a:rPr lang="de-DE" sz="60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000" dirty="0" smtClean="0">
                <a:latin typeface="Arial" charset="0"/>
                <a:ea typeface="Arial" charset="0"/>
                <a:cs typeface="Arial" charset="0"/>
              </a:rPr>
              <a:t>wenn wir nur ein Auge hätten?</a:t>
            </a:r>
            <a:endParaRPr lang="de-DE" sz="6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11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0" t="6970" r="24443" b="12236"/>
          <a:stretch/>
        </p:blipFill>
        <p:spPr>
          <a:xfrm>
            <a:off x="2023577" y="1548070"/>
            <a:ext cx="4087907" cy="4113141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95" t="6970" r="23739" b="12236"/>
          <a:stretch/>
        </p:blipFill>
        <p:spPr>
          <a:xfrm>
            <a:off x="6212540" y="1548070"/>
            <a:ext cx="4087907" cy="411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86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„Künstliches 3D“</a:t>
            </a:r>
            <a:endParaRPr lang="de-DE" dirty="0"/>
          </a:p>
        </p:txBody>
      </p:sp>
      <p:pic>
        <p:nvPicPr>
          <p:cNvPr id="2050" name="Picture 2" descr="bs-3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140" y="1088825"/>
            <a:ext cx="8525842" cy="477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77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Virtual Reality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424" y="1064941"/>
            <a:ext cx="9155151" cy="472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02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Gyroskop</a:t>
            </a:r>
            <a:endParaRPr lang="de-DE" dirty="0"/>
          </a:p>
        </p:txBody>
      </p:sp>
      <p:pic>
        <p:nvPicPr>
          <p:cNvPr id="3074" name="Picture 2" descr="ttps://encrypted-tbn3.gstatic.com/shopping?q=tbn:ANd9GcTH8tnUgjBJGBDCxRjNlVDExI1xrRWQKMYN-oLXQH8bQvqisW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595048" y="2138082"/>
            <a:ext cx="3248025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40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Google </a:t>
            </a:r>
            <a:r>
              <a:rPr lang="de-DE" dirty="0" err="1" smtClean="0"/>
              <a:t>Cardboard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715496"/>
            <a:ext cx="982980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2388" y="2541495"/>
            <a:ext cx="11631705" cy="1855693"/>
          </a:xfrm>
        </p:spPr>
        <p:txBody>
          <a:bodyPr/>
          <a:lstStyle/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Aufgabe:</a:t>
            </a:r>
            <a:br>
              <a:rPr lang="de-DE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600" b="1" dirty="0" smtClean="0">
                <a:latin typeface="Arial" charset="0"/>
                <a:ea typeface="Arial" charset="0"/>
                <a:cs typeface="Arial" charset="0"/>
              </a:rPr>
              <a:t>Brille zusammen bauen</a:t>
            </a:r>
            <a:endParaRPr lang="de-DE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9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sign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chemeClr val="tx2">
              <a:lumMod val="75000"/>
            </a:schemeClr>
          </a:solidFill>
          <a:headEnd type="none" w="med" len="med"/>
          <a:tailEnd type="triangle" w="med" len="me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sign1" id="{8640D2A1-76E3-44BD-8C1F-9DEAC01747EB}" vid="{27DF75AE-9E82-4101-B76E-5B83E6165010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605</Words>
  <Application>Microsoft Macintosh PowerPoint</Application>
  <PresentationFormat>Breitbild</PresentationFormat>
  <Paragraphs>542</Paragraphs>
  <Slides>26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Monaco</vt:lpstr>
      <vt:lpstr>Design1</vt:lpstr>
      <vt:lpstr>PowerPoint-Präsentation</vt:lpstr>
      <vt:lpstr>Der Mensch hat zwei...</vt:lpstr>
      <vt:lpstr>Was wäre,  wenn wir nur ein Auge hätten?</vt:lpstr>
      <vt:lpstr>PowerPoint-Präsentation</vt:lpstr>
      <vt:lpstr>„Künstliches 3D“</vt:lpstr>
      <vt:lpstr>Virtual Reality</vt:lpstr>
      <vt:lpstr>Gyroskop</vt:lpstr>
      <vt:lpstr>Google Cardboard</vt:lpstr>
      <vt:lpstr>Aufgabe: Brille zusammen bauen</vt:lpstr>
      <vt:lpstr>PowerPoint-Präsentation</vt:lpstr>
      <vt:lpstr>PowerPoint-Präsentation</vt:lpstr>
      <vt:lpstr>Wie funktioniert das Ganze?</vt:lpstr>
      <vt:lpstr>Das Koordinatensystem</vt:lpstr>
      <vt:lpstr>Der Spieler</vt:lpstr>
      <vt:lpstr>Aufgabe: Unser erster Irrgarten</vt:lpstr>
      <vt:lpstr>PowerPoint-Präsentation</vt:lpstr>
      <vt:lpstr>PowerPoint-Präsentation</vt:lpstr>
      <vt:lpstr>Wände</vt:lpstr>
      <vt:lpstr>PowerPoint-Präsentation</vt:lpstr>
      <vt:lpstr>Gegenstände</vt:lpstr>
      <vt:lpstr>PowerPoint-Präsentation</vt:lpstr>
      <vt:lpstr>PowerPoint-Präsentation</vt:lpstr>
      <vt:lpstr>Portale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stefan</dc:creator>
  <cp:lastModifiedBy>Fabrizio Branca</cp:lastModifiedBy>
  <cp:revision>127</cp:revision>
  <dcterms:created xsi:type="dcterms:W3CDTF">2016-08-27T09:01:45Z</dcterms:created>
  <dcterms:modified xsi:type="dcterms:W3CDTF">2016-11-04T17:17:32Z</dcterms:modified>
</cp:coreProperties>
</file>